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11.xml"/>
  <Override ContentType="application/vnd.openxmlformats-officedocument.presentationml.slideLayout+xml" PartName="/ppt/slideLayouts/slideLayout29.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25.xml"/>
  <Override ContentType="application/vnd.openxmlformats-officedocument.presentationml.slideLayout+xml" PartName="/ppt/slideLayouts/slideLayout17.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6.xml"/>
  <Override ContentType="application/vnd.openxmlformats-officedocument.presentationml.slideLayout+xml" PartName="/ppt/slideLayouts/slideLayout21.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26.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8.xml"/>
  <Override ContentType="application/vnd.openxmlformats-officedocument.presentationml.slideLayout+xml" PartName="/ppt/slideLayouts/slideLayout27.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77" r:id="rId5"/>
    <p:sldMasterId id="2147483678" r:id="rId6"/>
  </p:sldMasterIdLst>
  <p:notesMasterIdLst>
    <p:notesMasterId r:id="rId7"/>
  </p:notesMasterIdLst>
  <p:sldIdLst>
    <p:sldId id="256" r:id="rId8"/>
    <p:sldId id="257" r:id="rId9"/>
    <p:sldId id="258" r:id="rId10"/>
    <p:sldId id="259" r:id="rId11"/>
    <p:sldId id="260" r:id="rId12"/>
    <p:sldId id="261" r:id="rId13"/>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3CE91F3E-341D-433C-9441-185329F16926}">
  <a:tblStyle styleId="{3CE91F3E-341D-433C-9441-185329F16926}"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4.xml"/><Relationship Id="rId10" Type="http://schemas.openxmlformats.org/officeDocument/2006/relationships/slide" Target="slides/slide3.xml"/><Relationship Id="rId13" Type="http://schemas.openxmlformats.org/officeDocument/2006/relationships/slide" Target="slides/slide6.xml"/><Relationship Id="rId12" Type="http://schemas.openxmlformats.org/officeDocument/2006/relationships/slide" Target="slides/slide5.xml"/><Relationship Id="rId1" Type="http://schemas.openxmlformats.org/officeDocument/2006/relationships/theme" Target="theme/theme3.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2.xml"/><Relationship Id="rId5" Type="http://schemas.openxmlformats.org/officeDocument/2006/relationships/slideMaster" Target="slideMasters/slideMaster1.xml"/><Relationship Id="rId6" Type="http://schemas.openxmlformats.org/officeDocument/2006/relationships/slideMaster" Target="slideMasters/slideMaster2.xml"/><Relationship Id="rId7" Type="http://schemas.openxmlformats.org/officeDocument/2006/relationships/notesMaster" Target="notesMasters/notesMaster1.xml"/><Relationship Id="rId8"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g2e009524f75_0_65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49" name="Google Shape;149;g2e009524f75_0_6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g2e009524f75_0_4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4" name="Google Shape;154;g2e009524f75_0_4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200"/>
              <a:buFont typeface="Calibri"/>
              <a:buNone/>
            </a:pPr>
            <a:r>
              <a:rPr lang="en" sz="1400">
                <a:solidFill>
                  <a:schemeClr val="dk1"/>
                </a:solidFill>
              </a:rPr>
              <a:t>Jamall – quote and why we changed the title</a:t>
            </a:r>
            <a:endParaRPr sz="1400">
              <a:solidFill>
                <a:schemeClr val="dk1"/>
              </a:solidFill>
            </a:endParaRPr>
          </a:p>
          <a:p>
            <a:pPr indent="0" lvl="0" marL="0" rtl="0" algn="l">
              <a:spcBef>
                <a:spcPts val="0"/>
              </a:spcBef>
              <a:spcAft>
                <a:spcPts val="0"/>
              </a:spcAft>
              <a:buClr>
                <a:schemeClr val="dk1"/>
              </a:buClr>
              <a:buSzPts val="1200"/>
              <a:buFont typeface="Calibri"/>
              <a:buNone/>
            </a:pPr>
            <a:r>
              <a:rPr lang="en" sz="1400">
                <a:solidFill>
                  <a:schemeClr val="dk1"/>
                </a:solidFill>
              </a:rPr>
              <a:t>Ideology = capitalism</a:t>
            </a:r>
            <a:endParaRPr sz="1400">
              <a:solidFill>
                <a:schemeClr val="dk1"/>
              </a:solidFill>
            </a:endParaRPr>
          </a:p>
          <a:p>
            <a:pPr indent="0" lvl="0" marL="0" rtl="0" algn="l">
              <a:spcBef>
                <a:spcPts val="0"/>
              </a:spcBef>
              <a:spcAft>
                <a:spcPts val="0"/>
              </a:spcAft>
              <a:buClr>
                <a:schemeClr val="dk1"/>
              </a:buClr>
              <a:buSzPts val="1200"/>
              <a:buFont typeface="Calibri"/>
              <a:buNone/>
            </a:pPr>
            <a:r>
              <a:rPr lang="en" sz="1400">
                <a:solidFill>
                  <a:schemeClr val="dk1"/>
                </a:solidFill>
              </a:rPr>
              <a:t>Easier to imagine end of the world than end of capitalism</a:t>
            </a:r>
            <a:endParaRPr sz="1400">
              <a:solidFill>
                <a:schemeClr val="dk1"/>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g2e009524f75_0_18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3" name="Google Shape;163;g2e009524f75_0_18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7" name="Shape 167"/>
        <p:cNvGrpSpPr/>
        <p:nvPr/>
      </p:nvGrpSpPr>
      <p:grpSpPr>
        <a:xfrm>
          <a:off x="0" y="0"/>
          <a:ext cx="0" cy="0"/>
          <a:chOff x="0" y="0"/>
          <a:chExt cx="0" cy="0"/>
        </a:xfrm>
      </p:grpSpPr>
      <p:sp>
        <p:nvSpPr>
          <p:cNvPr id="168" name="Google Shape;168;g2e009524f75_0_56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69" name="Google Shape;169;g2e009524f75_0_5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3" name="Shape 173"/>
        <p:cNvGrpSpPr/>
        <p:nvPr/>
      </p:nvGrpSpPr>
      <p:grpSpPr>
        <a:xfrm>
          <a:off x="0" y="0"/>
          <a:ext cx="0" cy="0"/>
          <a:chOff x="0" y="0"/>
          <a:chExt cx="0" cy="0"/>
        </a:xfrm>
      </p:grpSpPr>
      <p:sp>
        <p:nvSpPr>
          <p:cNvPr id="174" name="Google Shape;174;g2e009524f75_0_9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75" name="Google Shape;175;g2e009524f75_0_9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One of the Essential Goals of Trust-Based Philanthropy is Systemic Equity(Racial Equity) thus a weighted rubric/filter need to include the following to ensure systemic equity (racial equity) is achieved when evaluating: 1) Legal Education &amp; Awareness, 2) Access for Underserved &amp; Underrepresented Communities, 3) Holistic Client-Centered Services, 4) Systemic Advocacy</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2" name="Shape 182"/>
        <p:cNvGrpSpPr/>
        <p:nvPr/>
      </p:nvGrpSpPr>
      <p:grpSpPr>
        <a:xfrm>
          <a:off x="0" y="0"/>
          <a:ext cx="0" cy="0"/>
          <a:chOff x="0" y="0"/>
          <a:chExt cx="0" cy="0"/>
        </a:xfrm>
      </p:grpSpPr>
      <p:sp>
        <p:nvSpPr>
          <p:cNvPr id="183" name="Google Shape;183;g2e009524f75_0_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84" name="Google Shape;184;g2e009524f75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50" name="Shape 50"/>
        <p:cNvGrpSpPr/>
        <p:nvPr/>
      </p:nvGrpSpPr>
      <p:grpSpPr>
        <a:xfrm>
          <a:off x="0" y="0"/>
          <a:ext cx="0" cy="0"/>
          <a:chOff x="0" y="0"/>
          <a:chExt cx="0" cy="0"/>
        </a:xfrm>
      </p:grpSpPr>
      <p:sp>
        <p:nvSpPr>
          <p:cNvPr id="51" name="Google Shape;51;p13"/>
          <p:cNvSpPr txBox="1"/>
          <p:nvPr>
            <p:ph type="title"/>
          </p:nvPr>
        </p:nvSpPr>
        <p:spPr>
          <a:xfrm>
            <a:off x="822960" y="214952"/>
            <a:ext cx="7543800" cy="1088100"/>
          </a:xfrm>
          <a:prstGeom prst="rect">
            <a:avLst/>
          </a:prstGeom>
          <a:noFill/>
          <a:ln>
            <a:noFill/>
          </a:ln>
        </p:spPr>
        <p:txBody>
          <a:bodyPr anchorCtr="0" anchor="b" bIns="34275" lIns="68575" spcFirstLastPara="1" rIns="68575" wrap="square" tIns="34275">
            <a:normAutofit/>
          </a:bodyPr>
          <a:lstStyle>
            <a:lvl1pPr lvl="0" rtl="0" algn="l">
              <a:lnSpc>
                <a:spcPct val="85000"/>
              </a:lnSpc>
              <a:spcBef>
                <a:spcPts val="0"/>
              </a:spcBef>
              <a:spcAft>
                <a:spcPts val="0"/>
              </a:spcAft>
              <a:buClr>
                <a:srgbClr val="3F3F3F"/>
              </a:buClr>
              <a:buSzPts val="14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52" name="Google Shape;52;p13"/>
          <p:cNvSpPr txBox="1"/>
          <p:nvPr>
            <p:ph idx="1" type="body"/>
          </p:nvPr>
        </p:nvSpPr>
        <p:spPr>
          <a:xfrm rot="5400000">
            <a:off x="3086160" y="-878900"/>
            <a:ext cx="3017400" cy="7543800"/>
          </a:xfrm>
          <a:prstGeom prst="rect">
            <a:avLst/>
          </a:prstGeom>
          <a:noFill/>
          <a:ln>
            <a:noFill/>
          </a:ln>
        </p:spPr>
        <p:txBody>
          <a:bodyPr anchorCtr="0" anchor="t" bIns="0" lIns="34275" spcFirstLastPara="1" rIns="34275" wrap="square" tIns="0">
            <a:normAutofit/>
          </a:bodyPr>
          <a:lstStyle>
            <a:lvl1pPr indent="-317500" lvl="0" marL="457200" rtl="0" algn="l">
              <a:lnSpc>
                <a:spcPct val="90000"/>
              </a:lnSpc>
              <a:spcBef>
                <a:spcPts val="900"/>
              </a:spcBef>
              <a:spcAft>
                <a:spcPts val="0"/>
              </a:spcAft>
              <a:buSzPts val="1400"/>
              <a:buChar char=" "/>
              <a:defRPr/>
            </a:lvl1pPr>
            <a:lvl2pPr indent="-317500" lvl="1" marL="914400" rtl="0" algn="l">
              <a:lnSpc>
                <a:spcPct val="90000"/>
              </a:lnSpc>
              <a:spcBef>
                <a:spcPts val="200"/>
              </a:spcBef>
              <a:spcAft>
                <a:spcPts val="0"/>
              </a:spcAft>
              <a:buSzPts val="1400"/>
              <a:buChar char="◦"/>
              <a:defRPr/>
            </a:lvl2pPr>
            <a:lvl3pPr indent="-317500" lvl="2" marL="1371600" rtl="0" algn="l">
              <a:lnSpc>
                <a:spcPct val="90000"/>
              </a:lnSpc>
              <a:spcBef>
                <a:spcPts val="300"/>
              </a:spcBef>
              <a:spcAft>
                <a:spcPts val="0"/>
              </a:spcAft>
              <a:buSzPts val="1400"/>
              <a:buChar char="◦"/>
              <a:defRPr/>
            </a:lvl3pPr>
            <a:lvl4pPr indent="-317500" lvl="3" marL="1828800" rtl="0" algn="l">
              <a:lnSpc>
                <a:spcPct val="90000"/>
              </a:lnSpc>
              <a:spcBef>
                <a:spcPts val="300"/>
              </a:spcBef>
              <a:spcAft>
                <a:spcPts val="0"/>
              </a:spcAft>
              <a:buSzPts val="1400"/>
              <a:buChar char="◦"/>
              <a:defRPr/>
            </a:lvl4pPr>
            <a:lvl5pPr indent="-317500" lvl="4" marL="2286000" rtl="0" algn="l">
              <a:lnSpc>
                <a:spcPct val="90000"/>
              </a:lnSpc>
              <a:spcBef>
                <a:spcPts val="300"/>
              </a:spcBef>
              <a:spcAft>
                <a:spcPts val="0"/>
              </a:spcAft>
              <a:buSzPts val="1400"/>
              <a:buChar char="◦"/>
              <a:defRPr/>
            </a:lvl5pPr>
            <a:lvl6pPr indent="-317500" lvl="5" marL="2743200" rtl="0" algn="l">
              <a:lnSpc>
                <a:spcPct val="90000"/>
              </a:lnSpc>
              <a:spcBef>
                <a:spcPts val="300"/>
              </a:spcBef>
              <a:spcAft>
                <a:spcPts val="0"/>
              </a:spcAft>
              <a:buSzPts val="1400"/>
              <a:buChar char="◦"/>
              <a:defRPr/>
            </a:lvl6pPr>
            <a:lvl7pPr indent="-317500" lvl="6" marL="3200400" rtl="0" algn="l">
              <a:lnSpc>
                <a:spcPct val="90000"/>
              </a:lnSpc>
              <a:spcBef>
                <a:spcPts val="300"/>
              </a:spcBef>
              <a:spcAft>
                <a:spcPts val="0"/>
              </a:spcAft>
              <a:buSzPts val="1400"/>
              <a:buChar char="◦"/>
              <a:defRPr/>
            </a:lvl7pPr>
            <a:lvl8pPr indent="-317500" lvl="7" marL="3657600" rtl="0" algn="l">
              <a:lnSpc>
                <a:spcPct val="90000"/>
              </a:lnSpc>
              <a:spcBef>
                <a:spcPts val="300"/>
              </a:spcBef>
              <a:spcAft>
                <a:spcPts val="0"/>
              </a:spcAft>
              <a:buSzPts val="1400"/>
              <a:buChar char="◦"/>
              <a:defRPr/>
            </a:lvl8pPr>
            <a:lvl9pPr indent="-317500" lvl="8" marL="4114800" rtl="0" algn="l">
              <a:lnSpc>
                <a:spcPct val="90000"/>
              </a:lnSpc>
              <a:spcBef>
                <a:spcPts val="300"/>
              </a:spcBef>
              <a:spcAft>
                <a:spcPts val="300"/>
              </a:spcAft>
              <a:buSzPts val="1400"/>
              <a:buChar char="◦"/>
              <a:defRPr/>
            </a:lvl9pPr>
          </a:lstStyle>
          <a:p/>
        </p:txBody>
      </p:sp>
      <p:sp>
        <p:nvSpPr>
          <p:cNvPr id="53" name="Google Shape;53;p13"/>
          <p:cNvSpPr txBox="1"/>
          <p:nvPr>
            <p:ph idx="10" type="dt"/>
          </p:nvPr>
        </p:nvSpPr>
        <p:spPr>
          <a:xfrm>
            <a:off x="822960" y="4844839"/>
            <a:ext cx="18543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sz="1100"/>
            </a:lvl1pPr>
            <a:lvl2pPr lvl="1" rtl="0" algn="l">
              <a:lnSpc>
                <a:spcPct val="100000"/>
              </a:lnSpc>
              <a:spcBef>
                <a:spcPts val="0"/>
              </a:spcBef>
              <a:spcAft>
                <a:spcPts val="0"/>
              </a:spcAft>
              <a:buSzPts val="1100"/>
              <a:buNone/>
              <a:defRPr sz="1100"/>
            </a:lvl2pPr>
            <a:lvl3pPr lvl="2" rtl="0" algn="l">
              <a:lnSpc>
                <a:spcPct val="100000"/>
              </a:lnSpc>
              <a:spcBef>
                <a:spcPts val="0"/>
              </a:spcBef>
              <a:spcAft>
                <a:spcPts val="0"/>
              </a:spcAft>
              <a:buSzPts val="1100"/>
              <a:buNone/>
              <a:defRPr sz="1100"/>
            </a:lvl3pPr>
            <a:lvl4pPr lvl="3" rtl="0" algn="l">
              <a:lnSpc>
                <a:spcPct val="100000"/>
              </a:lnSpc>
              <a:spcBef>
                <a:spcPts val="0"/>
              </a:spcBef>
              <a:spcAft>
                <a:spcPts val="0"/>
              </a:spcAft>
              <a:buSzPts val="1100"/>
              <a:buNone/>
              <a:defRPr sz="1100"/>
            </a:lvl4pPr>
            <a:lvl5pPr lvl="4" rtl="0" algn="l">
              <a:lnSpc>
                <a:spcPct val="100000"/>
              </a:lnSpc>
              <a:spcBef>
                <a:spcPts val="0"/>
              </a:spcBef>
              <a:spcAft>
                <a:spcPts val="0"/>
              </a:spcAft>
              <a:buSzPts val="1100"/>
              <a:buNone/>
              <a:defRPr sz="1100"/>
            </a:lvl5pPr>
            <a:lvl6pPr lvl="5" rtl="0" algn="l">
              <a:lnSpc>
                <a:spcPct val="100000"/>
              </a:lnSpc>
              <a:spcBef>
                <a:spcPts val="0"/>
              </a:spcBef>
              <a:spcAft>
                <a:spcPts val="0"/>
              </a:spcAft>
              <a:buSzPts val="1100"/>
              <a:buNone/>
              <a:defRPr sz="1100"/>
            </a:lvl6pPr>
            <a:lvl7pPr lvl="6" rtl="0" algn="l">
              <a:lnSpc>
                <a:spcPct val="100000"/>
              </a:lnSpc>
              <a:spcBef>
                <a:spcPts val="0"/>
              </a:spcBef>
              <a:spcAft>
                <a:spcPts val="0"/>
              </a:spcAft>
              <a:buSzPts val="1100"/>
              <a:buNone/>
              <a:defRPr sz="1100"/>
            </a:lvl7pPr>
            <a:lvl8pPr lvl="7" rtl="0" algn="l">
              <a:lnSpc>
                <a:spcPct val="100000"/>
              </a:lnSpc>
              <a:spcBef>
                <a:spcPts val="0"/>
              </a:spcBef>
              <a:spcAft>
                <a:spcPts val="0"/>
              </a:spcAft>
              <a:buSzPts val="1100"/>
              <a:buNone/>
              <a:defRPr sz="1100"/>
            </a:lvl8pPr>
            <a:lvl9pPr lvl="8" rtl="0" algn="l">
              <a:lnSpc>
                <a:spcPct val="100000"/>
              </a:lnSpc>
              <a:spcBef>
                <a:spcPts val="0"/>
              </a:spcBef>
              <a:spcAft>
                <a:spcPts val="0"/>
              </a:spcAft>
              <a:buSzPts val="1100"/>
              <a:buNone/>
              <a:defRPr sz="1100"/>
            </a:lvl9pPr>
          </a:lstStyle>
          <a:p/>
        </p:txBody>
      </p:sp>
      <p:sp>
        <p:nvSpPr>
          <p:cNvPr id="54" name="Google Shape;54;p13"/>
          <p:cNvSpPr txBox="1"/>
          <p:nvPr>
            <p:ph idx="11" type="ftr"/>
          </p:nvPr>
        </p:nvSpPr>
        <p:spPr>
          <a:xfrm>
            <a:off x="2764639" y="4844839"/>
            <a:ext cx="3617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sz="1100"/>
            </a:lvl1pPr>
            <a:lvl2pPr lvl="1" rtl="0" algn="l">
              <a:lnSpc>
                <a:spcPct val="100000"/>
              </a:lnSpc>
              <a:spcBef>
                <a:spcPts val="0"/>
              </a:spcBef>
              <a:spcAft>
                <a:spcPts val="0"/>
              </a:spcAft>
              <a:buSzPts val="1100"/>
              <a:buNone/>
              <a:defRPr sz="1100"/>
            </a:lvl2pPr>
            <a:lvl3pPr lvl="2" rtl="0" algn="l">
              <a:lnSpc>
                <a:spcPct val="100000"/>
              </a:lnSpc>
              <a:spcBef>
                <a:spcPts val="0"/>
              </a:spcBef>
              <a:spcAft>
                <a:spcPts val="0"/>
              </a:spcAft>
              <a:buSzPts val="1100"/>
              <a:buNone/>
              <a:defRPr sz="1100"/>
            </a:lvl3pPr>
            <a:lvl4pPr lvl="3" rtl="0" algn="l">
              <a:lnSpc>
                <a:spcPct val="100000"/>
              </a:lnSpc>
              <a:spcBef>
                <a:spcPts val="0"/>
              </a:spcBef>
              <a:spcAft>
                <a:spcPts val="0"/>
              </a:spcAft>
              <a:buSzPts val="1100"/>
              <a:buNone/>
              <a:defRPr sz="1100"/>
            </a:lvl4pPr>
            <a:lvl5pPr lvl="4" rtl="0" algn="l">
              <a:lnSpc>
                <a:spcPct val="100000"/>
              </a:lnSpc>
              <a:spcBef>
                <a:spcPts val="0"/>
              </a:spcBef>
              <a:spcAft>
                <a:spcPts val="0"/>
              </a:spcAft>
              <a:buSzPts val="1100"/>
              <a:buNone/>
              <a:defRPr sz="1100"/>
            </a:lvl5pPr>
            <a:lvl6pPr lvl="5" rtl="0" algn="l">
              <a:lnSpc>
                <a:spcPct val="100000"/>
              </a:lnSpc>
              <a:spcBef>
                <a:spcPts val="0"/>
              </a:spcBef>
              <a:spcAft>
                <a:spcPts val="0"/>
              </a:spcAft>
              <a:buSzPts val="1100"/>
              <a:buNone/>
              <a:defRPr sz="1100"/>
            </a:lvl6pPr>
            <a:lvl7pPr lvl="6" rtl="0" algn="l">
              <a:lnSpc>
                <a:spcPct val="100000"/>
              </a:lnSpc>
              <a:spcBef>
                <a:spcPts val="0"/>
              </a:spcBef>
              <a:spcAft>
                <a:spcPts val="0"/>
              </a:spcAft>
              <a:buSzPts val="1100"/>
              <a:buNone/>
              <a:defRPr sz="1100"/>
            </a:lvl7pPr>
            <a:lvl8pPr lvl="7" rtl="0" algn="l">
              <a:lnSpc>
                <a:spcPct val="100000"/>
              </a:lnSpc>
              <a:spcBef>
                <a:spcPts val="0"/>
              </a:spcBef>
              <a:spcAft>
                <a:spcPts val="0"/>
              </a:spcAft>
              <a:buSzPts val="1100"/>
              <a:buNone/>
              <a:defRPr sz="1100"/>
            </a:lvl8pPr>
            <a:lvl9pPr lvl="8" rtl="0" algn="l">
              <a:lnSpc>
                <a:spcPct val="100000"/>
              </a:lnSpc>
              <a:spcBef>
                <a:spcPts val="0"/>
              </a:spcBef>
              <a:spcAft>
                <a:spcPts val="0"/>
              </a:spcAft>
              <a:buSzPts val="1100"/>
              <a:buNone/>
              <a:defRPr sz="1100"/>
            </a:lvl9pPr>
          </a:lstStyle>
          <a:p/>
        </p:txBody>
      </p:sp>
      <p:sp>
        <p:nvSpPr>
          <p:cNvPr id="55" name="Google Shape;55;p13"/>
          <p:cNvSpPr txBox="1"/>
          <p:nvPr>
            <p:ph idx="12" type="sldNum"/>
          </p:nvPr>
        </p:nvSpPr>
        <p:spPr>
          <a:xfrm>
            <a:off x="7425344" y="4844839"/>
            <a:ext cx="9840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800"/>
              <a:buFont typeface="Arial"/>
              <a:buNone/>
              <a:defRPr b="0" i="0" sz="800" u="none" cap="none" strike="noStrike">
                <a:solidFill>
                  <a:srgbClr val="FFFFFF"/>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800"/>
              <a:buFont typeface="Arial"/>
              <a:buNone/>
              <a:defRPr b="0" i="0" sz="800" u="none" cap="none" strike="noStrike">
                <a:solidFill>
                  <a:srgbClr val="FFFFFF"/>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800"/>
              <a:buFont typeface="Arial"/>
              <a:buNone/>
              <a:defRPr b="0" i="0" sz="800" u="none" cap="none" strike="noStrike">
                <a:solidFill>
                  <a:srgbClr val="FFFFFF"/>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800"/>
              <a:buFont typeface="Arial"/>
              <a:buNone/>
              <a:defRPr b="0" i="0" sz="800" u="none" cap="none" strike="noStrike">
                <a:solidFill>
                  <a:srgbClr val="FFFFFF"/>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800"/>
              <a:buFont typeface="Arial"/>
              <a:buNone/>
              <a:defRPr b="0" i="0" sz="800" u="none" cap="none" strike="noStrike">
                <a:solidFill>
                  <a:srgbClr val="FFFFFF"/>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800"/>
              <a:buFont typeface="Arial"/>
              <a:buNone/>
              <a:defRPr b="0" i="0" sz="800" u="none" cap="none" strike="noStrike">
                <a:solidFill>
                  <a:srgbClr val="FFFFFF"/>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800"/>
              <a:buFont typeface="Arial"/>
              <a:buNone/>
              <a:defRPr b="0" i="0" sz="800" u="none" cap="none" strike="noStrike">
                <a:solidFill>
                  <a:srgbClr val="FFFFFF"/>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800"/>
              <a:buFont typeface="Arial"/>
              <a:buNone/>
              <a:defRPr b="0" i="0" sz="800" u="none" cap="none" strike="noStrike">
                <a:solidFill>
                  <a:srgbClr val="FFFFFF"/>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800"/>
              <a:buFont typeface="Arial"/>
              <a:buNone/>
              <a:defRPr b="0" i="0" sz="800" u="none" cap="none" strike="noStrike">
                <a:solidFill>
                  <a:srgbClr val="FFFFF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showMasterSp="0" type="objTx">
  <p:cSld name="OBJECT_WITH_CAPTION_TEXT">
    <p:spTree>
      <p:nvGrpSpPr>
        <p:cNvPr id="56" name="Shape 56"/>
        <p:cNvGrpSpPr/>
        <p:nvPr/>
      </p:nvGrpSpPr>
      <p:grpSpPr>
        <a:xfrm>
          <a:off x="0" y="0"/>
          <a:ext cx="0" cy="0"/>
          <a:chOff x="0" y="0"/>
          <a:chExt cx="0" cy="0"/>
        </a:xfrm>
      </p:grpSpPr>
      <p:sp>
        <p:nvSpPr>
          <p:cNvPr id="57" name="Google Shape;57;p14"/>
          <p:cNvSpPr/>
          <p:nvPr/>
        </p:nvSpPr>
        <p:spPr>
          <a:xfrm>
            <a:off x="12" y="0"/>
            <a:ext cx="3038100" cy="5143500"/>
          </a:xfrm>
          <a:prstGeom prst="rect">
            <a:avLst/>
          </a:prstGeom>
          <a:solidFill>
            <a:schemeClr val="accent2"/>
          </a:solidFill>
          <a:ln>
            <a:noFill/>
          </a:ln>
        </p:spPr>
        <p:txBody>
          <a:bodyPr anchorCtr="0" anchor="ctr" bIns="68575" lIns="68575" spcFirstLastPara="1" rIns="68575" wrap="square" tIns="68575">
            <a:noAutofit/>
          </a:bodyPr>
          <a:lstStyle/>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Arial"/>
              <a:ea typeface="Arial"/>
              <a:cs typeface="Arial"/>
              <a:sym typeface="Arial"/>
            </a:endParaRPr>
          </a:p>
        </p:txBody>
      </p:sp>
      <p:sp>
        <p:nvSpPr>
          <p:cNvPr id="58" name="Google Shape;58;p14"/>
          <p:cNvSpPr/>
          <p:nvPr/>
        </p:nvSpPr>
        <p:spPr>
          <a:xfrm>
            <a:off x="3030053" y="0"/>
            <a:ext cx="48000" cy="5143500"/>
          </a:xfrm>
          <a:prstGeom prst="rect">
            <a:avLst/>
          </a:prstGeom>
          <a:solidFill>
            <a:schemeClr val="accent1"/>
          </a:solidFill>
          <a:ln>
            <a:noFill/>
          </a:ln>
        </p:spPr>
        <p:txBody>
          <a:bodyPr anchorCtr="0" anchor="ctr" bIns="68575" lIns="68575" spcFirstLastPara="1" rIns="68575" wrap="square" tIns="68575">
            <a:noAutofit/>
          </a:bodyPr>
          <a:lstStyle/>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Arial"/>
              <a:ea typeface="Arial"/>
              <a:cs typeface="Arial"/>
              <a:sym typeface="Arial"/>
            </a:endParaRPr>
          </a:p>
        </p:txBody>
      </p:sp>
      <p:sp>
        <p:nvSpPr>
          <p:cNvPr id="59" name="Google Shape;59;p14"/>
          <p:cNvSpPr txBox="1"/>
          <p:nvPr>
            <p:ph type="title"/>
          </p:nvPr>
        </p:nvSpPr>
        <p:spPr>
          <a:xfrm>
            <a:off x="342900" y="445769"/>
            <a:ext cx="2400300" cy="1714500"/>
          </a:xfrm>
          <a:prstGeom prst="rect">
            <a:avLst/>
          </a:prstGeom>
          <a:noFill/>
          <a:ln>
            <a:noFill/>
          </a:ln>
        </p:spPr>
        <p:txBody>
          <a:bodyPr anchorCtr="0" anchor="b" bIns="34275" lIns="68575" spcFirstLastPara="1" rIns="68575" wrap="square" tIns="34275">
            <a:normAutofit/>
          </a:bodyPr>
          <a:lstStyle>
            <a:lvl1pPr lvl="0" rtl="0" algn="l">
              <a:lnSpc>
                <a:spcPct val="85000"/>
              </a:lnSpc>
              <a:spcBef>
                <a:spcPts val="0"/>
              </a:spcBef>
              <a:spcAft>
                <a:spcPts val="0"/>
              </a:spcAft>
              <a:buClr>
                <a:srgbClr val="FFFFFF"/>
              </a:buClr>
              <a:buSzPts val="2700"/>
              <a:buFont typeface="Calibri"/>
              <a:buNone/>
              <a:defRPr b="0" sz="2700">
                <a:solidFill>
                  <a:srgbClr val="FFFFFF"/>
                </a:solidFill>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60" name="Google Shape;60;p14"/>
          <p:cNvSpPr txBox="1"/>
          <p:nvPr>
            <p:ph idx="1" type="body"/>
          </p:nvPr>
        </p:nvSpPr>
        <p:spPr>
          <a:xfrm>
            <a:off x="3600450" y="548640"/>
            <a:ext cx="4869300" cy="3943200"/>
          </a:xfrm>
          <a:prstGeom prst="rect">
            <a:avLst/>
          </a:prstGeom>
          <a:noFill/>
          <a:ln>
            <a:noFill/>
          </a:ln>
        </p:spPr>
        <p:txBody>
          <a:bodyPr anchorCtr="0" anchor="t" bIns="34275" lIns="0" spcFirstLastPara="1" rIns="0" wrap="square" tIns="34275">
            <a:normAutofit/>
          </a:bodyPr>
          <a:lstStyle>
            <a:lvl1pPr indent="-317500" lvl="0" marL="457200" rtl="0" algn="l">
              <a:lnSpc>
                <a:spcPct val="90000"/>
              </a:lnSpc>
              <a:spcBef>
                <a:spcPts val="900"/>
              </a:spcBef>
              <a:spcAft>
                <a:spcPts val="0"/>
              </a:spcAft>
              <a:buSzPts val="1400"/>
              <a:buChar char=" "/>
              <a:defRPr/>
            </a:lvl1pPr>
            <a:lvl2pPr indent="-317500" lvl="1" marL="914400" rtl="0" algn="l">
              <a:lnSpc>
                <a:spcPct val="90000"/>
              </a:lnSpc>
              <a:spcBef>
                <a:spcPts val="200"/>
              </a:spcBef>
              <a:spcAft>
                <a:spcPts val="0"/>
              </a:spcAft>
              <a:buSzPts val="1400"/>
              <a:buChar char="◦"/>
              <a:defRPr/>
            </a:lvl2pPr>
            <a:lvl3pPr indent="-317500" lvl="2" marL="1371600" rtl="0" algn="l">
              <a:lnSpc>
                <a:spcPct val="90000"/>
              </a:lnSpc>
              <a:spcBef>
                <a:spcPts val="300"/>
              </a:spcBef>
              <a:spcAft>
                <a:spcPts val="0"/>
              </a:spcAft>
              <a:buSzPts val="1400"/>
              <a:buChar char="◦"/>
              <a:defRPr/>
            </a:lvl3pPr>
            <a:lvl4pPr indent="-317500" lvl="3" marL="1828800" rtl="0" algn="l">
              <a:lnSpc>
                <a:spcPct val="90000"/>
              </a:lnSpc>
              <a:spcBef>
                <a:spcPts val="300"/>
              </a:spcBef>
              <a:spcAft>
                <a:spcPts val="0"/>
              </a:spcAft>
              <a:buSzPts val="1400"/>
              <a:buChar char="◦"/>
              <a:defRPr/>
            </a:lvl4pPr>
            <a:lvl5pPr indent="-317500" lvl="4" marL="2286000" rtl="0" algn="l">
              <a:lnSpc>
                <a:spcPct val="90000"/>
              </a:lnSpc>
              <a:spcBef>
                <a:spcPts val="300"/>
              </a:spcBef>
              <a:spcAft>
                <a:spcPts val="0"/>
              </a:spcAft>
              <a:buSzPts val="1400"/>
              <a:buChar char="◦"/>
              <a:defRPr/>
            </a:lvl5pPr>
            <a:lvl6pPr indent="-317500" lvl="5" marL="2743200" rtl="0" algn="l">
              <a:lnSpc>
                <a:spcPct val="90000"/>
              </a:lnSpc>
              <a:spcBef>
                <a:spcPts val="300"/>
              </a:spcBef>
              <a:spcAft>
                <a:spcPts val="0"/>
              </a:spcAft>
              <a:buSzPts val="1400"/>
              <a:buChar char="◦"/>
              <a:defRPr/>
            </a:lvl6pPr>
            <a:lvl7pPr indent="-317500" lvl="6" marL="3200400" rtl="0" algn="l">
              <a:lnSpc>
                <a:spcPct val="90000"/>
              </a:lnSpc>
              <a:spcBef>
                <a:spcPts val="300"/>
              </a:spcBef>
              <a:spcAft>
                <a:spcPts val="0"/>
              </a:spcAft>
              <a:buSzPts val="1400"/>
              <a:buChar char="◦"/>
              <a:defRPr/>
            </a:lvl7pPr>
            <a:lvl8pPr indent="-317500" lvl="7" marL="3657600" rtl="0" algn="l">
              <a:lnSpc>
                <a:spcPct val="90000"/>
              </a:lnSpc>
              <a:spcBef>
                <a:spcPts val="300"/>
              </a:spcBef>
              <a:spcAft>
                <a:spcPts val="0"/>
              </a:spcAft>
              <a:buSzPts val="1400"/>
              <a:buChar char="◦"/>
              <a:defRPr/>
            </a:lvl8pPr>
            <a:lvl9pPr indent="-317500" lvl="8" marL="4114800" rtl="0" algn="l">
              <a:lnSpc>
                <a:spcPct val="90000"/>
              </a:lnSpc>
              <a:spcBef>
                <a:spcPts val="300"/>
              </a:spcBef>
              <a:spcAft>
                <a:spcPts val="300"/>
              </a:spcAft>
              <a:buSzPts val="1400"/>
              <a:buChar char="◦"/>
              <a:defRPr/>
            </a:lvl9pPr>
          </a:lstStyle>
          <a:p/>
        </p:txBody>
      </p:sp>
      <p:sp>
        <p:nvSpPr>
          <p:cNvPr id="61" name="Google Shape;61;p14"/>
          <p:cNvSpPr txBox="1"/>
          <p:nvPr>
            <p:ph idx="2" type="body"/>
          </p:nvPr>
        </p:nvSpPr>
        <p:spPr>
          <a:xfrm>
            <a:off x="342900" y="2194560"/>
            <a:ext cx="2400300" cy="2534400"/>
          </a:xfrm>
          <a:prstGeom prst="rect">
            <a:avLst/>
          </a:prstGeom>
          <a:noFill/>
          <a:ln>
            <a:noFill/>
          </a:ln>
        </p:spPr>
        <p:txBody>
          <a:bodyPr anchorCtr="0" anchor="t" bIns="34275" lIns="68575" spcFirstLastPara="1" rIns="68575" wrap="square" tIns="34275">
            <a:normAutofit/>
          </a:bodyPr>
          <a:lstStyle>
            <a:lvl1pPr indent="-228600" lvl="0" marL="457200" rtl="0" algn="l">
              <a:lnSpc>
                <a:spcPct val="90000"/>
              </a:lnSpc>
              <a:spcBef>
                <a:spcPts val="900"/>
              </a:spcBef>
              <a:spcAft>
                <a:spcPts val="0"/>
              </a:spcAft>
              <a:buSzPts val="1100"/>
              <a:buNone/>
              <a:defRPr sz="1100">
                <a:solidFill>
                  <a:srgbClr val="FFFFFF"/>
                </a:solidFill>
              </a:defRPr>
            </a:lvl1pPr>
            <a:lvl2pPr indent="-228600" lvl="1" marL="914400" rtl="0" algn="l">
              <a:lnSpc>
                <a:spcPct val="90000"/>
              </a:lnSpc>
              <a:spcBef>
                <a:spcPts val="200"/>
              </a:spcBef>
              <a:spcAft>
                <a:spcPts val="0"/>
              </a:spcAft>
              <a:buSzPts val="900"/>
              <a:buNone/>
              <a:defRPr sz="900"/>
            </a:lvl2pPr>
            <a:lvl3pPr indent="-228600" lvl="2" marL="1371600" rtl="0" algn="l">
              <a:lnSpc>
                <a:spcPct val="90000"/>
              </a:lnSpc>
              <a:spcBef>
                <a:spcPts val="300"/>
              </a:spcBef>
              <a:spcAft>
                <a:spcPts val="0"/>
              </a:spcAft>
              <a:buSzPts val="800"/>
              <a:buNone/>
              <a:defRPr sz="800"/>
            </a:lvl3pPr>
            <a:lvl4pPr indent="-228600" lvl="3" marL="1828800" rtl="0" algn="l">
              <a:lnSpc>
                <a:spcPct val="90000"/>
              </a:lnSpc>
              <a:spcBef>
                <a:spcPts val="300"/>
              </a:spcBef>
              <a:spcAft>
                <a:spcPts val="0"/>
              </a:spcAft>
              <a:buSzPts val="700"/>
              <a:buNone/>
              <a:defRPr sz="700"/>
            </a:lvl4pPr>
            <a:lvl5pPr indent="-228600" lvl="4" marL="2286000" rtl="0" algn="l">
              <a:lnSpc>
                <a:spcPct val="90000"/>
              </a:lnSpc>
              <a:spcBef>
                <a:spcPts val="300"/>
              </a:spcBef>
              <a:spcAft>
                <a:spcPts val="0"/>
              </a:spcAft>
              <a:buSzPts val="700"/>
              <a:buNone/>
              <a:defRPr sz="700"/>
            </a:lvl5pPr>
            <a:lvl6pPr indent="-228600" lvl="5" marL="2743200" rtl="0" algn="l">
              <a:lnSpc>
                <a:spcPct val="90000"/>
              </a:lnSpc>
              <a:spcBef>
                <a:spcPts val="300"/>
              </a:spcBef>
              <a:spcAft>
                <a:spcPts val="0"/>
              </a:spcAft>
              <a:buSzPts val="700"/>
              <a:buNone/>
              <a:defRPr sz="700"/>
            </a:lvl6pPr>
            <a:lvl7pPr indent="-228600" lvl="6" marL="3200400" rtl="0" algn="l">
              <a:lnSpc>
                <a:spcPct val="90000"/>
              </a:lnSpc>
              <a:spcBef>
                <a:spcPts val="300"/>
              </a:spcBef>
              <a:spcAft>
                <a:spcPts val="0"/>
              </a:spcAft>
              <a:buSzPts val="700"/>
              <a:buNone/>
              <a:defRPr sz="700"/>
            </a:lvl7pPr>
            <a:lvl8pPr indent="-228600" lvl="7" marL="3657600" rtl="0" algn="l">
              <a:lnSpc>
                <a:spcPct val="90000"/>
              </a:lnSpc>
              <a:spcBef>
                <a:spcPts val="300"/>
              </a:spcBef>
              <a:spcAft>
                <a:spcPts val="0"/>
              </a:spcAft>
              <a:buSzPts val="700"/>
              <a:buNone/>
              <a:defRPr sz="700"/>
            </a:lvl8pPr>
            <a:lvl9pPr indent="-228600" lvl="8" marL="4114800" rtl="0" algn="l">
              <a:lnSpc>
                <a:spcPct val="90000"/>
              </a:lnSpc>
              <a:spcBef>
                <a:spcPts val="300"/>
              </a:spcBef>
              <a:spcAft>
                <a:spcPts val="300"/>
              </a:spcAft>
              <a:buSzPts val="700"/>
              <a:buNone/>
              <a:defRPr sz="700"/>
            </a:lvl9pPr>
          </a:lstStyle>
          <a:p/>
        </p:txBody>
      </p:sp>
      <p:sp>
        <p:nvSpPr>
          <p:cNvPr id="62" name="Google Shape;62;p14"/>
          <p:cNvSpPr txBox="1"/>
          <p:nvPr>
            <p:ph idx="10" type="dt"/>
          </p:nvPr>
        </p:nvSpPr>
        <p:spPr>
          <a:xfrm>
            <a:off x="349134" y="4844839"/>
            <a:ext cx="19638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sz="1100"/>
            </a:lvl1pPr>
            <a:lvl2pPr lvl="1" rtl="0" algn="l">
              <a:lnSpc>
                <a:spcPct val="100000"/>
              </a:lnSpc>
              <a:spcBef>
                <a:spcPts val="0"/>
              </a:spcBef>
              <a:spcAft>
                <a:spcPts val="0"/>
              </a:spcAft>
              <a:buSzPts val="1100"/>
              <a:buNone/>
              <a:defRPr sz="1100"/>
            </a:lvl2pPr>
            <a:lvl3pPr lvl="2" rtl="0" algn="l">
              <a:lnSpc>
                <a:spcPct val="100000"/>
              </a:lnSpc>
              <a:spcBef>
                <a:spcPts val="0"/>
              </a:spcBef>
              <a:spcAft>
                <a:spcPts val="0"/>
              </a:spcAft>
              <a:buSzPts val="1100"/>
              <a:buNone/>
              <a:defRPr sz="1100"/>
            </a:lvl3pPr>
            <a:lvl4pPr lvl="3" rtl="0" algn="l">
              <a:lnSpc>
                <a:spcPct val="100000"/>
              </a:lnSpc>
              <a:spcBef>
                <a:spcPts val="0"/>
              </a:spcBef>
              <a:spcAft>
                <a:spcPts val="0"/>
              </a:spcAft>
              <a:buSzPts val="1100"/>
              <a:buNone/>
              <a:defRPr sz="1100"/>
            </a:lvl4pPr>
            <a:lvl5pPr lvl="4" rtl="0" algn="l">
              <a:lnSpc>
                <a:spcPct val="100000"/>
              </a:lnSpc>
              <a:spcBef>
                <a:spcPts val="0"/>
              </a:spcBef>
              <a:spcAft>
                <a:spcPts val="0"/>
              </a:spcAft>
              <a:buSzPts val="1100"/>
              <a:buNone/>
              <a:defRPr sz="1100"/>
            </a:lvl5pPr>
            <a:lvl6pPr lvl="5" rtl="0" algn="l">
              <a:lnSpc>
                <a:spcPct val="100000"/>
              </a:lnSpc>
              <a:spcBef>
                <a:spcPts val="0"/>
              </a:spcBef>
              <a:spcAft>
                <a:spcPts val="0"/>
              </a:spcAft>
              <a:buSzPts val="1100"/>
              <a:buNone/>
              <a:defRPr sz="1100"/>
            </a:lvl6pPr>
            <a:lvl7pPr lvl="6" rtl="0" algn="l">
              <a:lnSpc>
                <a:spcPct val="100000"/>
              </a:lnSpc>
              <a:spcBef>
                <a:spcPts val="0"/>
              </a:spcBef>
              <a:spcAft>
                <a:spcPts val="0"/>
              </a:spcAft>
              <a:buSzPts val="1100"/>
              <a:buNone/>
              <a:defRPr sz="1100"/>
            </a:lvl7pPr>
            <a:lvl8pPr lvl="7" rtl="0" algn="l">
              <a:lnSpc>
                <a:spcPct val="100000"/>
              </a:lnSpc>
              <a:spcBef>
                <a:spcPts val="0"/>
              </a:spcBef>
              <a:spcAft>
                <a:spcPts val="0"/>
              </a:spcAft>
              <a:buSzPts val="1100"/>
              <a:buNone/>
              <a:defRPr sz="1100"/>
            </a:lvl8pPr>
            <a:lvl9pPr lvl="8" rtl="0" algn="l">
              <a:lnSpc>
                <a:spcPct val="100000"/>
              </a:lnSpc>
              <a:spcBef>
                <a:spcPts val="0"/>
              </a:spcBef>
              <a:spcAft>
                <a:spcPts val="0"/>
              </a:spcAft>
              <a:buSzPts val="1100"/>
              <a:buNone/>
              <a:defRPr sz="1100"/>
            </a:lvl9pPr>
          </a:lstStyle>
          <a:p/>
        </p:txBody>
      </p:sp>
      <p:sp>
        <p:nvSpPr>
          <p:cNvPr id="63" name="Google Shape;63;p14"/>
          <p:cNvSpPr txBox="1"/>
          <p:nvPr>
            <p:ph idx="11" type="ftr"/>
          </p:nvPr>
        </p:nvSpPr>
        <p:spPr>
          <a:xfrm>
            <a:off x="3600450" y="4844839"/>
            <a:ext cx="34863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sz="1100">
                <a:solidFill>
                  <a:schemeClr val="dk2"/>
                </a:solidFill>
              </a:defRPr>
            </a:lvl1pPr>
            <a:lvl2pPr lvl="1" rtl="0" algn="l">
              <a:lnSpc>
                <a:spcPct val="100000"/>
              </a:lnSpc>
              <a:spcBef>
                <a:spcPts val="0"/>
              </a:spcBef>
              <a:spcAft>
                <a:spcPts val="0"/>
              </a:spcAft>
              <a:buSzPts val="1100"/>
              <a:buNone/>
              <a:defRPr sz="1100"/>
            </a:lvl2pPr>
            <a:lvl3pPr lvl="2" rtl="0" algn="l">
              <a:lnSpc>
                <a:spcPct val="100000"/>
              </a:lnSpc>
              <a:spcBef>
                <a:spcPts val="0"/>
              </a:spcBef>
              <a:spcAft>
                <a:spcPts val="0"/>
              </a:spcAft>
              <a:buSzPts val="1100"/>
              <a:buNone/>
              <a:defRPr sz="1100"/>
            </a:lvl3pPr>
            <a:lvl4pPr lvl="3" rtl="0" algn="l">
              <a:lnSpc>
                <a:spcPct val="100000"/>
              </a:lnSpc>
              <a:spcBef>
                <a:spcPts val="0"/>
              </a:spcBef>
              <a:spcAft>
                <a:spcPts val="0"/>
              </a:spcAft>
              <a:buSzPts val="1100"/>
              <a:buNone/>
              <a:defRPr sz="1100"/>
            </a:lvl4pPr>
            <a:lvl5pPr lvl="4" rtl="0" algn="l">
              <a:lnSpc>
                <a:spcPct val="100000"/>
              </a:lnSpc>
              <a:spcBef>
                <a:spcPts val="0"/>
              </a:spcBef>
              <a:spcAft>
                <a:spcPts val="0"/>
              </a:spcAft>
              <a:buSzPts val="1100"/>
              <a:buNone/>
              <a:defRPr sz="1100"/>
            </a:lvl5pPr>
            <a:lvl6pPr lvl="5" rtl="0" algn="l">
              <a:lnSpc>
                <a:spcPct val="100000"/>
              </a:lnSpc>
              <a:spcBef>
                <a:spcPts val="0"/>
              </a:spcBef>
              <a:spcAft>
                <a:spcPts val="0"/>
              </a:spcAft>
              <a:buSzPts val="1100"/>
              <a:buNone/>
              <a:defRPr sz="1100"/>
            </a:lvl6pPr>
            <a:lvl7pPr lvl="6" rtl="0" algn="l">
              <a:lnSpc>
                <a:spcPct val="100000"/>
              </a:lnSpc>
              <a:spcBef>
                <a:spcPts val="0"/>
              </a:spcBef>
              <a:spcAft>
                <a:spcPts val="0"/>
              </a:spcAft>
              <a:buSzPts val="1100"/>
              <a:buNone/>
              <a:defRPr sz="1100"/>
            </a:lvl7pPr>
            <a:lvl8pPr lvl="7" rtl="0" algn="l">
              <a:lnSpc>
                <a:spcPct val="100000"/>
              </a:lnSpc>
              <a:spcBef>
                <a:spcPts val="0"/>
              </a:spcBef>
              <a:spcAft>
                <a:spcPts val="0"/>
              </a:spcAft>
              <a:buSzPts val="1100"/>
              <a:buNone/>
              <a:defRPr sz="1100"/>
            </a:lvl8pPr>
            <a:lvl9pPr lvl="8" rtl="0" algn="l">
              <a:lnSpc>
                <a:spcPct val="100000"/>
              </a:lnSpc>
              <a:spcBef>
                <a:spcPts val="0"/>
              </a:spcBef>
              <a:spcAft>
                <a:spcPts val="0"/>
              </a:spcAft>
              <a:buSzPts val="1100"/>
              <a:buNone/>
              <a:defRPr sz="1100"/>
            </a:lvl9pPr>
          </a:lstStyle>
          <a:p/>
        </p:txBody>
      </p:sp>
      <p:sp>
        <p:nvSpPr>
          <p:cNvPr id="64" name="Google Shape;64;p14"/>
          <p:cNvSpPr txBox="1"/>
          <p:nvPr>
            <p:ph idx="12" type="sldNum"/>
          </p:nvPr>
        </p:nvSpPr>
        <p:spPr>
          <a:xfrm>
            <a:off x="7425344" y="4844839"/>
            <a:ext cx="9840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69" name="Shape 69"/>
        <p:cNvGrpSpPr/>
        <p:nvPr/>
      </p:nvGrpSpPr>
      <p:grpSpPr>
        <a:xfrm>
          <a:off x="0" y="0"/>
          <a:ext cx="0" cy="0"/>
          <a:chOff x="0" y="0"/>
          <a:chExt cx="0" cy="0"/>
        </a:xfrm>
      </p:grpSpPr>
      <p:sp>
        <p:nvSpPr>
          <p:cNvPr id="70" name="Google Shape;70;p16"/>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rtl="0" algn="ctr">
              <a:spcBef>
                <a:spcPts val="0"/>
              </a:spcBef>
              <a:spcAft>
                <a:spcPts val="0"/>
              </a:spcAft>
              <a:buSzPts val="5200"/>
              <a:buNone/>
              <a:defRPr sz="5200"/>
            </a:lvl1pPr>
            <a:lvl2pPr lvl="1" rtl="0" algn="ctr">
              <a:spcBef>
                <a:spcPts val="0"/>
              </a:spcBef>
              <a:spcAft>
                <a:spcPts val="0"/>
              </a:spcAft>
              <a:buSzPts val="5200"/>
              <a:buNone/>
              <a:defRPr sz="5200"/>
            </a:lvl2pPr>
            <a:lvl3pPr lvl="2" rtl="0" algn="ctr">
              <a:spcBef>
                <a:spcPts val="0"/>
              </a:spcBef>
              <a:spcAft>
                <a:spcPts val="0"/>
              </a:spcAft>
              <a:buSzPts val="5200"/>
              <a:buNone/>
              <a:defRPr sz="5200"/>
            </a:lvl3pPr>
            <a:lvl4pPr lvl="3" rtl="0" algn="ctr">
              <a:spcBef>
                <a:spcPts val="0"/>
              </a:spcBef>
              <a:spcAft>
                <a:spcPts val="0"/>
              </a:spcAft>
              <a:buSzPts val="5200"/>
              <a:buNone/>
              <a:defRPr sz="5200"/>
            </a:lvl4pPr>
            <a:lvl5pPr lvl="4" rtl="0" algn="ctr">
              <a:spcBef>
                <a:spcPts val="0"/>
              </a:spcBef>
              <a:spcAft>
                <a:spcPts val="0"/>
              </a:spcAft>
              <a:buSzPts val="5200"/>
              <a:buNone/>
              <a:defRPr sz="5200"/>
            </a:lvl5pPr>
            <a:lvl6pPr lvl="5" rtl="0" algn="ctr">
              <a:spcBef>
                <a:spcPts val="0"/>
              </a:spcBef>
              <a:spcAft>
                <a:spcPts val="0"/>
              </a:spcAft>
              <a:buSzPts val="5200"/>
              <a:buNone/>
              <a:defRPr sz="5200"/>
            </a:lvl6pPr>
            <a:lvl7pPr lvl="6" rtl="0" algn="ctr">
              <a:spcBef>
                <a:spcPts val="0"/>
              </a:spcBef>
              <a:spcAft>
                <a:spcPts val="0"/>
              </a:spcAft>
              <a:buSzPts val="5200"/>
              <a:buNone/>
              <a:defRPr sz="5200"/>
            </a:lvl7pPr>
            <a:lvl8pPr lvl="7" rtl="0" algn="ctr">
              <a:spcBef>
                <a:spcPts val="0"/>
              </a:spcBef>
              <a:spcAft>
                <a:spcPts val="0"/>
              </a:spcAft>
              <a:buSzPts val="5200"/>
              <a:buNone/>
              <a:defRPr sz="5200"/>
            </a:lvl8pPr>
            <a:lvl9pPr lvl="8" rtl="0" algn="ctr">
              <a:spcBef>
                <a:spcPts val="0"/>
              </a:spcBef>
              <a:spcAft>
                <a:spcPts val="0"/>
              </a:spcAft>
              <a:buSzPts val="5200"/>
              <a:buNone/>
              <a:defRPr sz="5200"/>
            </a:lvl9pPr>
          </a:lstStyle>
          <a:p/>
        </p:txBody>
      </p:sp>
      <p:sp>
        <p:nvSpPr>
          <p:cNvPr id="71" name="Google Shape;71;p16"/>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rtl="0" algn="ctr">
              <a:lnSpc>
                <a:spcPct val="100000"/>
              </a:lnSpc>
              <a:spcBef>
                <a:spcPts val="0"/>
              </a:spcBef>
              <a:spcAft>
                <a:spcPts val="0"/>
              </a:spcAft>
              <a:buSzPts val="2800"/>
              <a:buNone/>
              <a:defRPr sz="2800"/>
            </a:lvl1pPr>
            <a:lvl2pPr lvl="1" rtl="0" algn="ctr">
              <a:lnSpc>
                <a:spcPct val="100000"/>
              </a:lnSpc>
              <a:spcBef>
                <a:spcPts val="0"/>
              </a:spcBef>
              <a:spcAft>
                <a:spcPts val="0"/>
              </a:spcAft>
              <a:buSzPts val="2800"/>
              <a:buNone/>
              <a:defRPr sz="2800"/>
            </a:lvl2pPr>
            <a:lvl3pPr lvl="2" rtl="0" algn="ctr">
              <a:lnSpc>
                <a:spcPct val="100000"/>
              </a:lnSpc>
              <a:spcBef>
                <a:spcPts val="0"/>
              </a:spcBef>
              <a:spcAft>
                <a:spcPts val="0"/>
              </a:spcAft>
              <a:buSzPts val="2800"/>
              <a:buNone/>
              <a:defRPr sz="2800"/>
            </a:lvl3pPr>
            <a:lvl4pPr lvl="3" rtl="0" algn="ctr">
              <a:lnSpc>
                <a:spcPct val="100000"/>
              </a:lnSpc>
              <a:spcBef>
                <a:spcPts val="0"/>
              </a:spcBef>
              <a:spcAft>
                <a:spcPts val="0"/>
              </a:spcAft>
              <a:buSzPts val="2800"/>
              <a:buNone/>
              <a:defRPr sz="2800"/>
            </a:lvl4pPr>
            <a:lvl5pPr lvl="4" rtl="0" algn="ctr">
              <a:lnSpc>
                <a:spcPct val="100000"/>
              </a:lnSpc>
              <a:spcBef>
                <a:spcPts val="0"/>
              </a:spcBef>
              <a:spcAft>
                <a:spcPts val="0"/>
              </a:spcAft>
              <a:buSzPts val="2800"/>
              <a:buNone/>
              <a:defRPr sz="2800"/>
            </a:lvl5pPr>
            <a:lvl6pPr lvl="5" rtl="0" algn="ctr">
              <a:lnSpc>
                <a:spcPct val="100000"/>
              </a:lnSpc>
              <a:spcBef>
                <a:spcPts val="0"/>
              </a:spcBef>
              <a:spcAft>
                <a:spcPts val="0"/>
              </a:spcAft>
              <a:buSzPts val="2800"/>
              <a:buNone/>
              <a:defRPr sz="2800"/>
            </a:lvl6pPr>
            <a:lvl7pPr lvl="6" rtl="0" algn="ctr">
              <a:lnSpc>
                <a:spcPct val="100000"/>
              </a:lnSpc>
              <a:spcBef>
                <a:spcPts val="0"/>
              </a:spcBef>
              <a:spcAft>
                <a:spcPts val="0"/>
              </a:spcAft>
              <a:buSzPts val="2800"/>
              <a:buNone/>
              <a:defRPr sz="2800"/>
            </a:lvl7pPr>
            <a:lvl8pPr lvl="7" rtl="0" algn="ctr">
              <a:lnSpc>
                <a:spcPct val="100000"/>
              </a:lnSpc>
              <a:spcBef>
                <a:spcPts val="0"/>
              </a:spcBef>
              <a:spcAft>
                <a:spcPts val="0"/>
              </a:spcAft>
              <a:buSzPts val="2800"/>
              <a:buNone/>
              <a:defRPr sz="2800"/>
            </a:lvl8pPr>
            <a:lvl9pPr lvl="8" rtl="0" algn="ctr">
              <a:lnSpc>
                <a:spcPct val="100000"/>
              </a:lnSpc>
              <a:spcBef>
                <a:spcPts val="0"/>
              </a:spcBef>
              <a:spcAft>
                <a:spcPts val="0"/>
              </a:spcAft>
              <a:buSzPts val="2800"/>
              <a:buNone/>
              <a:defRPr sz="2800"/>
            </a:lvl9pPr>
          </a:lstStyle>
          <a:p/>
        </p:txBody>
      </p:sp>
      <p:sp>
        <p:nvSpPr>
          <p:cNvPr id="72" name="Google Shape;72;p1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73" name="Shape 73"/>
        <p:cNvGrpSpPr/>
        <p:nvPr/>
      </p:nvGrpSpPr>
      <p:grpSpPr>
        <a:xfrm>
          <a:off x="0" y="0"/>
          <a:ext cx="0" cy="0"/>
          <a:chOff x="0" y="0"/>
          <a:chExt cx="0" cy="0"/>
        </a:xfrm>
      </p:grpSpPr>
      <p:sp>
        <p:nvSpPr>
          <p:cNvPr id="74" name="Google Shape;74;p17"/>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rtl="0" algn="ctr">
              <a:spcBef>
                <a:spcPts val="0"/>
              </a:spcBef>
              <a:spcAft>
                <a:spcPts val="0"/>
              </a:spcAft>
              <a:buSzPts val="3600"/>
              <a:buNone/>
              <a:defRPr sz="3600"/>
            </a:lvl1pPr>
            <a:lvl2pPr lvl="1" rtl="0" algn="ctr">
              <a:spcBef>
                <a:spcPts val="0"/>
              </a:spcBef>
              <a:spcAft>
                <a:spcPts val="0"/>
              </a:spcAft>
              <a:buSzPts val="3600"/>
              <a:buNone/>
              <a:defRPr sz="3600"/>
            </a:lvl2pPr>
            <a:lvl3pPr lvl="2" rtl="0" algn="ctr">
              <a:spcBef>
                <a:spcPts val="0"/>
              </a:spcBef>
              <a:spcAft>
                <a:spcPts val="0"/>
              </a:spcAft>
              <a:buSzPts val="3600"/>
              <a:buNone/>
              <a:defRPr sz="3600"/>
            </a:lvl3pPr>
            <a:lvl4pPr lvl="3" rtl="0" algn="ctr">
              <a:spcBef>
                <a:spcPts val="0"/>
              </a:spcBef>
              <a:spcAft>
                <a:spcPts val="0"/>
              </a:spcAft>
              <a:buSzPts val="3600"/>
              <a:buNone/>
              <a:defRPr sz="3600"/>
            </a:lvl4pPr>
            <a:lvl5pPr lvl="4" rtl="0" algn="ctr">
              <a:spcBef>
                <a:spcPts val="0"/>
              </a:spcBef>
              <a:spcAft>
                <a:spcPts val="0"/>
              </a:spcAft>
              <a:buSzPts val="3600"/>
              <a:buNone/>
              <a:defRPr sz="3600"/>
            </a:lvl5pPr>
            <a:lvl6pPr lvl="5" rtl="0" algn="ctr">
              <a:spcBef>
                <a:spcPts val="0"/>
              </a:spcBef>
              <a:spcAft>
                <a:spcPts val="0"/>
              </a:spcAft>
              <a:buSzPts val="3600"/>
              <a:buNone/>
              <a:defRPr sz="3600"/>
            </a:lvl6pPr>
            <a:lvl7pPr lvl="6" rtl="0" algn="ctr">
              <a:spcBef>
                <a:spcPts val="0"/>
              </a:spcBef>
              <a:spcAft>
                <a:spcPts val="0"/>
              </a:spcAft>
              <a:buSzPts val="3600"/>
              <a:buNone/>
              <a:defRPr sz="3600"/>
            </a:lvl7pPr>
            <a:lvl8pPr lvl="7" rtl="0" algn="ctr">
              <a:spcBef>
                <a:spcPts val="0"/>
              </a:spcBef>
              <a:spcAft>
                <a:spcPts val="0"/>
              </a:spcAft>
              <a:buSzPts val="3600"/>
              <a:buNone/>
              <a:defRPr sz="3600"/>
            </a:lvl8pPr>
            <a:lvl9pPr lvl="8" rtl="0" algn="ctr">
              <a:spcBef>
                <a:spcPts val="0"/>
              </a:spcBef>
              <a:spcAft>
                <a:spcPts val="0"/>
              </a:spcAft>
              <a:buSzPts val="3600"/>
              <a:buNone/>
              <a:defRPr sz="3600"/>
            </a:lvl9pPr>
          </a:lstStyle>
          <a:p/>
        </p:txBody>
      </p:sp>
      <p:sp>
        <p:nvSpPr>
          <p:cNvPr id="75" name="Google Shape;75;p1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76" name="Shape 76"/>
        <p:cNvGrpSpPr/>
        <p:nvPr/>
      </p:nvGrpSpPr>
      <p:grpSpPr>
        <a:xfrm>
          <a:off x="0" y="0"/>
          <a:ext cx="0" cy="0"/>
          <a:chOff x="0" y="0"/>
          <a:chExt cx="0" cy="0"/>
        </a:xfrm>
      </p:grpSpPr>
      <p:sp>
        <p:nvSpPr>
          <p:cNvPr id="77" name="Google Shape;77;p18"/>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78" name="Google Shape;78;p1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rtl="0">
              <a:spcBef>
                <a:spcPts val="0"/>
              </a:spcBef>
              <a:spcAft>
                <a:spcPts val="0"/>
              </a:spcAft>
              <a:buSzPts val="1800"/>
              <a:buChar char="●"/>
              <a:defRPr/>
            </a:lvl1pPr>
            <a:lvl2pPr indent="-317500" lvl="1" marL="914400" rtl="0">
              <a:spcBef>
                <a:spcPts val="0"/>
              </a:spcBef>
              <a:spcAft>
                <a:spcPts val="0"/>
              </a:spcAft>
              <a:buSzPts val="1400"/>
              <a:buChar char="○"/>
              <a:defRPr/>
            </a:lvl2pPr>
            <a:lvl3pPr indent="-317500" lvl="2" marL="1371600" rtl="0">
              <a:spcBef>
                <a:spcPts val="0"/>
              </a:spcBef>
              <a:spcAft>
                <a:spcPts val="0"/>
              </a:spcAft>
              <a:buSzPts val="1400"/>
              <a:buChar char="■"/>
              <a:defRPr/>
            </a:lvl3pPr>
            <a:lvl4pPr indent="-317500" lvl="3" marL="1828800" rtl="0">
              <a:spcBef>
                <a:spcPts val="0"/>
              </a:spcBef>
              <a:spcAft>
                <a:spcPts val="0"/>
              </a:spcAft>
              <a:buSzPts val="1400"/>
              <a:buChar char="●"/>
              <a:defRPr/>
            </a:lvl4pPr>
            <a:lvl5pPr indent="-317500" lvl="4" marL="2286000" rtl="0">
              <a:spcBef>
                <a:spcPts val="0"/>
              </a:spcBef>
              <a:spcAft>
                <a:spcPts val="0"/>
              </a:spcAft>
              <a:buSzPts val="1400"/>
              <a:buChar char="○"/>
              <a:defRPr/>
            </a:lvl5pPr>
            <a:lvl6pPr indent="-317500" lvl="5" marL="2743200" rtl="0">
              <a:spcBef>
                <a:spcPts val="0"/>
              </a:spcBef>
              <a:spcAft>
                <a:spcPts val="0"/>
              </a:spcAft>
              <a:buSzPts val="1400"/>
              <a:buChar char="■"/>
              <a:defRPr/>
            </a:lvl6pPr>
            <a:lvl7pPr indent="-317500" lvl="6" marL="3200400" rtl="0">
              <a:spcBef>
                <a:spcPts val="0"/>
              </a:spcBef>
              <a:spcAft>
                <a:spcPts val="0"/>
              </a:spcAft>
              <a:buSzPts val="1400"/>
              <a:buChar char="●"/>
              <a:defRPr/>
            </a:lvl7pPr>
            <a:lvl8pPr indent="-317500" lvl="7" marL="3657600" rtl="0">
              <a:spcBef>
                <a:spcPts val="0"/>
              </a:spcBef>
              <a:spcAft>
                <a:spcPts val="0"/>
              </a:spcAft>
              <a:buSzPts val="1400"/>
              <a:buChar char="○"/>
              <a:defRPr/>
            </a:lvl8pPr>
            <a:lvl9pPr indent="-317500" lvl="8" marL="4114800" rtl="0">
              <a:spcBef>
                <a:spcPts val="0"/>
              </a:spcBef>
              <a:spcAft>
                <a:spcPts val="0"/>
              </a:spcAft>
              <a:buSzPts val="1400"/>
              <a:buChar char="■"/>
              <a:defRPr/>
            </a:lvl9pPr>
          </a:lstStyle>
          <a:p/>
        </p:txBody>
      </p:sp>
      <p:sp>
        <p:nvSpPr>
          <p:cNvPr id="79" name="Google Shape;79;p1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80" name="Shape 80"/>
        <p:cNvGrpSpPr/>
        <p:nvPr/>
      </p:nvGrpSpPr>
      <p:grpSpPr>
        <a:xfrm>
          <a:off x="0" y="0"/>
          <a:ext cx="0" cy="0"/>
          <a:chOff x="0" y="0"/>
          <a:chExt cx="0" cy="0"/>
        </a:xfrm>
      </p:grpSpPr>
      <p:sp>
        <p:nvSpPr>
          <p:cNvPr id="81" name="Google Shape;81;p19"/>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82" name="Google Shape;82;p19"/>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rtl="0">
              <a:spcBef>
                <a:spcPts val="0"/>
              </a:spcBef>
              <a:spcAft>
                <a:spcPts val="0"/>
              </a:spcAft>
              <a:buSzPts val="1400"/>
              <a:buChar char="●"/>
              <a:defRPr sz="1400"/>
            </a:lvl1pPr>
            <a:lvl2pPr indent="-304800" lvl="1" marL="914400" rtl="0">
              <a:spcBef>
                <a:spcPts val="0"/>
              </a:spcBef>
              <a:spcAft>
                <a:spcPts val="0"/>
              </a:spcAft>
              <a:buSzPts val="1200"/>
              <a:buChar char="○"/>
              <a:defRPr sz="1200"/>
            </a:lvl2pPr>
            <a:lvl3pPr indent="-304800" lvl="2" marL="1371600" rtl="0">
              <a:spcBef>
                <a:spcPts val="0"/>
              </a:spcBef>
              <a:spcAft>
                <a:spcPts val="0"/>
              </a:spcAft>
              <a:buSzPts val="1200"/>
              <a:buChar char="■"/>
              <a:defRPr sz="1200"/>
            </a:lvl3pPr>
            <a:lvl4pPr indent="-304800" lvl="3" marL="1828800" rtl="0">
              <a:spcBef>
                <a:spcPts val="0"/>
              </a:spcBef>
              <a:spcAft>
                <a:spcPts val="0"/>
              </a:spcAft>
              <a:buSzPts val="1200"/>
              <a:buChar char="●"/>
              <a:defRPr sz="1200"/>
            </a:lvl4pPr>
            <a:lvl5pPr indent="-304800" lvl="4" marL="2286000" rtl="0">
              <a:spcBef>
                <a:spcPts val="0"/>
              </a:spcBef>
              <a:spcAft>
                <a:spcPts val="0"/>
              </a:spcAft>
              <a:buSzPts val="1200"/>
              <a:buChar char="○"/>
              <a:defRPr sz="1200"/>
            </a:lvl5pPr>
            <a:lvl6pPr indent="-304800" lvl="5" marL="2743200" rtl="0">
              <a:spcBef>
                <a:spcPts val="0"/>
              </a:spcBef>
              <a:spcAft>
                <a:spcPts val="0"/>
              </a:spcAft>
              <a:buSzPts val="1200"/>
              <a:buChar char="■"/>
              <a:defRPr sz="1200"/>
            </a:lvl6pPr>
            <a:lvl7pPr indent="-304800" lvl="6" marL="3200400" rtl="0">
              <a:spcBef>
                <a:spcPts val="0"/>
              </a:spcBef>
              <a:spcAft>
                <a:spcPts val="0"/>
              </a:spcAft>
              <a:buSzPts val="1200"/>
              <a:buChar char="●"/>
              <a:defRPr sz="1200"/>
            </a:lvl7pPr>
            <a:lvl8pPr indent="-304800" lvl="7" marL="3657600" rtl="0">
              <a:spcBef>
                <a:spcPts val="0"/>
              </a:spcBef>
              <a:spcAft>
                <a:spcPts val="0"/>
              </a:spcAft>
              <a:buSzPts val="1200"/>
              <a:buChar char="○"/>
              <a:defRPr sz="1200"/>
            </a:lvl8pPr>
            <a:lvl9pPr indent="-304800" lvl="8" marL="4114800" rtl="0">
              <a:spcBef>
                <a:spcPts val="0"/>
              </a:spcBef>
              <a:spcAft>
                <a:spcPts val="0"/>
              </a:spcAft>
              <a:buSzPts val="1200"/>
              <a:buChar char="■"/>
              <a:defRPr sz="1200"/>
            </a:lvl9pPr>
          </a:lstStyle>
          <a:p/>
        </p:txBody>
      </p:sp>
      <p:sp>
        <p:nvSpPr>
          <p:cNvPr id="83" name="Google Shape;83;p19"/>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rtl="0">
              <a:spcBef>
                <a:spcPts val="0"/>
              </a:spcBef>
              <a:spcAft>
                <a:spcPts val="0"/>
              </a:spcAft>
              <a:buSzPts val="1400"/>
              <a:buChar char="●"/>
              <a:defRPr sz="1400"/>
            </a:lvl1pPr>
            <a:lvl2pPr indent="-304800" lvl="1" marL="914400" rtl="0">
              <a:spcBef>
                <a:spcPts val="0"/>
              </a:spcBef>
              <a:spcAft>
                <a:spcPts val="0"/>
              </a:spcAft>
              <a:buSzPts val="1200"/>
              <a:buChar char="○"/>
              <a:defRPr sz="1200"/>
            </a:lvl2pPr>
            <a:lvl3pPr indent="-304800" lvl="2" marL="1371600" rtl="0">
              <a:spcBef>
                <a:spcPts val="0"/>
              </a:spcBef>
              <a:spcAft>
                <a:spcPts val="0"/>
              </a:spcAft>
              <a:buSzPts val="1200"/>
              <a:buChar char="■"/>
              <a:defRPr sz="1200"/>
            </a:lvl3pPr>
            <a:lvl4pPr indent="-304800" lvl="3" marL="1828800" rtl="0">
              <a:spcBef>
                <a:spcPts val="0"/>
              </a:spcBef>
              <a:spcAft>
                <a:spcPts val="0"/>
              </a:spcAft>
              <a:buSzPts val="1200"/>
              <a:buChar char="●"/>
              <a:defRPr sz="1200"/>
            </a:lvl4pPr>
            <a:lvl5pPr indent="-304800" lvl="4" marL="2286000" rtl="0">
              <a:spcBef>
                <a:spcPts val="0"/>
              </a:spcBef>
              <a:spcAft>
                <a:spcPts val="0"/>
              </a:spcAft>
              <a:buSzPts val="1200"/>
              <a:buChar char="○"/>
              <a:defRPr sz="1200"/>
            </a:lvl5pPr>
            <a:lvl6pPr indent="-304800" lvl="5" marL="2743200" rtl="0">
              <a:spcBef>
                <a:spcPts val="0"/>
              </a:spcBef>
              <a:spcAft>
                <a:spcPts val="0"/>
              </a:spcAft>
              <a:buSzPts val="1200"/>
              <a:buChar char="■"/>
              <a:defRPr sz="1200"/>
            </a:lvl6pPr>
            <a:lvl7pPr indent="-304800" lvl="6" marL="3200400" rtl="0">
              <a:spcBef>
                <a:spcPts val="0"/>
              </a:spcBef>
              <a:spcAft>
                <a:spcPts val="0"/>
              </a:spcAft>
              <a:buSzPts val="1200"/>
              <a:buChar char="●"/>
              <a:defRPr sz="1200"/>
            </a:lvl7pPr>
            <a:lvl8pPr indent="-304800" lvl="7" marL="3657600" rtl="0">
              <a:spcBef>
                <a:spcPts val="0"/>
              </a:spcBef>
              <a:spcAft>
                <a:spcPts val="0"/>
              </a:spcAft>
              <a:buSzPts val="1200"/>
              <a:buChar char="○"/>
              <a:defRPr sz="1200"/>
            </a:lvl8pPr>
            <a:lvl9pPr indent="-304800" lvl="8" marL="4114800" rtl="0">
              <a:spcBef>
                <a:spcPts val="0"/>
              </a:spcBef>
              <a:spcAft>
                <a:spcPts val="0"/>
              </a:spcAft>
              <a:buSzPts val="1200"/>
              <a:buChar char="■"/>
              <a:defRPr sz="1200"/>
            </a:lvl9pPr>
          </a:lstStyle>
          <a:p/>
        </p:txBody>
      </p:sp>
      <p:sp>
        <p:nvSpPr>
          <p:cNvPr id="84" name="Google Shape;84;p1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85" name="Shape 85"/>
        <p:cNvGrpSpPr/>
        <p:nvPr/>
      </p:nvGrpSpPr>
      <p:grpSpPr>
        <a:xfrm>
          <a:off x="0" y="0"/>
          <a:ext cx="0" cy="0"/>
          <a:chOff x="0" y="0"/>
          <a:chExt cx="0" cy="0"/>
        </a:xfrm>
      </p:grpSpPr>
      <p:sp>
        <p:nvSpPr>
          <p:cNvPr id="86" name="Google Shape;86;p20"/>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87" name="Google Shape;87;p2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88" name="Shape 88"/>
        <p:cNvGrpSpPr/>
        <p:nvPr/>
      </p:nvGrpSpPr>
      <p:grpSpPr>
        <a:xfrm>
          <a:off x="0" y="0"/>
          <a:ext cx="0" cy="0"/>
          <a:chOff x="0" y="0"/>
          <a:chExt cx="0" cy="0"/>
        </a:xfrm>
      </p:grpSpPr>
      <p:sp>
        <p:nvSpPr>
          <p:cNvPr id="89" name="Google Shape;89;p21"/>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90" name="Google Shape;90;p21"/>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rtl="0">
              <a:spcBef>
                <a:spcPts val="0"/>
              </a:spcBef>
              <a:spcAft>
                <a:spcPts val="0"/>
              </a:spcAft>
              <a:buSzPts val="1200"/>
              <a:buChar char="●"/>
              <a:defRPr sz="1200"/>
            </a:lvl1pPr>
            <a:lvl2pPr indent="-304800" lvl="1" marL="914400" rtl="0">
              <a:spcBef>
                <a:spcPts val="0"/>
              </a:spcBef>
              <a:spcAft>
                <a:spcPts val="0"/>
              </a:spcAft>
              <a:buSzPts val="1200"/>
              <a:buChar char="○"/>
              <a:defRPr sz="1200"/>
            </a:lvl2pPr>
            <a:lvl3pPr indent="-304800" lvl="2" marL="1371600" rtl="0">
              <a:spcBef>
                <a:spcPts val="0"/>
              </a:spcBef>
              <a:spcAft>
                <a:spcPts val="0"/>
              </a:spcAft>
              <a:buSzPts val="1200"/>
              <a:buChar char="■"/>
              <a:defRPr sz="1200"/>
            </a:lvl3pPr>
            <a:lvl4pPr indent="-304800" lvl="3" marL="1828800" rtl="0">
              <a:spcBef>
                <a:spcPts val="0"/>
              </a:spcBef>
              <a:spcAft>
                <a:spcPts val="0"/>
              </a:spcAft>
              <a:buSzPts val="1200"/>
              <a:buChar char="●"/>
              <a:defRPr sz="1200"/>
            </a:lvl4pPr>
            <a:lvl5pPr indent="-304800" lvl="4" marL="2286000" rtl="0">
              <a:spcBef>
                <a:spcPts val="0"/>
              </a:spcBef>
              <a:spcAft>
                <a:spcPts val="0"/>
              </a:spcAft>
              <a:buSzPts val="1200"/>
              <a:buChar char="○"/>
              <a:defRPr sz="1200"/>
            </a:lvl5pPr>
            <a:lvl6pPr indent="-304800" lvl="5" marL="2743200" rtl="0">
              <a:spcBef>
                <a:spcPts val="0"/>
              </a:spcBef>
              <a:spcAft>
                <a:spcPts val="0"/>
              </a:spcAft>
              <a:buSzPts val="1200"/>
              <a:buChar char="■"/>
              <a:defRPr sz="1200"/>
            </a:lvl6pPr>
            <a:lvl7pPr indent="-304800" lvl="6" marL="3200400" rtl="0">
              <a:spcBef>
                <a:spcPts val="0"/>
              </a:spcBef>
              <a:spcAft>
                <a:spcPts val="0"/>
              </a:spcAft>
              <a:buSzPts val="1200"/>
              <a:buChar char="●"/>
              <a:defRPr sz="1200"/>
            </a:lvl7pPr>
            <a:lvl8pPr indent="-304800" lvl="7" marL="3657600" rtl="0">
              <a:spcBef>
                <a:spcPts val="0"/>
              </a:spcBef>
              <a:spcAft>
                <a:spcPts val="0"/>
              </a:spcAft>
              <a:buSzPts val="1200"/>
              <a:buChar char="○"/>
              <a:defRPr sz="1200"/>
            </a:lvl8pPr>
            <a:lvl9pPr indent="-304800" lvl="8" marL="4114800" rtl="0">
              <a:spcBef>
                <a:spcPts val="0"/>
              </a:spcBef>
              <a:spcAft>
                <a:spcPts val="0"/>
              </a:spcAft>
              <a:buSzPts val="1200"/>
              <a:buChar char="■"/>
              <a:defRPr sz="1200"/>
            </a:lvl9pPr>
          </a:lstStyle>
          <a:p/>
        </p:txBody>
      </p:sp>
      <p:sp>
        <p:nvSpPr>
          <p:cNvPr id="91" name="Google Shape;91;p2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92" name="Shape 92"/>
        <p:cNvGrpSpPr/>
        <p:nvPr/>
      </p:nvGrpSpPr>
      <p:grpSpPr>
        <a:xfrm>
          <a:off x="0" y="0"/>
          <a:ext cx="0" cy="0"/>
          <a:chOff x="0" y="0"/>
          <a:chExt cx="0" cy="0"/>
        </a:xfrm>
      </p:grpSpPr>
      <p:sp>
        <p:nvSpPr>
          <p:cNvPr id="93" name="Google Shape;93;p22"/>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p:txBody>
      </p:sp>
      <p:sp>
        <p:nvSpPr>
          <p:cNvPr id="94" name="Google Shape;94;p2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95" name="Shape 95"/>
        <p:cNvGrpSpPr/>
        <p:nvPr/>
      </p:nvGrpSpPr>
      <p:grpSpPr>
        <a:xfrm>
          <a:off x="0" y="0"/>
          <a:ext cx="0" cy="0"/>
          <a:chOff x="0" y="0"/>
          <a:chExt cx="0" cy="0"/>
        </a:xfrm>
      </p:grpSpPr>
      <p:sp>
        <p:nvSpPr>
          <p:cNvPr id="96" name="Google Shape;96;p23"/>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p23"/>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rtl="0" algn="ctr">
              <a:spcBef>
                <a:spcPts val="0"/>
              </a:spcBef>
              <a:spcAft>
                <a:spcPts val="0"/>
              </a:spcAft>
              <a:buSzPts val="4200"/>
              <a:buNone/>
              <a:defRPr sz="4200"/>
            </a:lvl1pPr>
            <a:lvl2pPr lvl="1" rtl="0" algn="ctr">
              <a:spcBef>
                <a:spcPts val="0"/>
              </a:spcBef>
              <a:spcAft>
                <a:spcPts val="0"/>
              </a:spcAft>
              <a:buSzPts val="4200"/>
              <a:buNone/>
              <a:defRPr sz="4200"/>
            </a:lvl2pPr>
            <a:lvl3pPr lvl="2" rtl="0" algn="ctr">
              <a:spcBef>
                <a:spcPts val="0"/>
              </a:spcBef>
              <a:spcAft>
                <a:spcPts val="0"/>
              </a:spcAft>
              <a:buSzPts val="4200"/>
              <a:buNone/>
              <a:defRPr sz="4200"/>
            </a:lvl3pPr>
            <a:lvl4pPr lvl="3" rtl="0" algn="ctr">
              <a:spcBef>
                <a:spcPts val="0"/>
              </a:spcBef>
              <a:spcAft>
                <a:spcPts val="0"/>
              </a:spcAft>
              <a:buSzPts val="4200"/>
              <a:buNone/>
              <a:defRPr sz="4200"/>
            </a:lvl4pPr>
            <a:lvl5pPr lvl="4" rtl="0" algn="ctr">
              <a:spcBef>
                <a:spcPts val="0"/>
              </a:spcBef>
              <a:spcAft>
                <a:spcPts val="0"/>
              </a:spcAft>
              <a:buSzPts val="4200"/>
              <a:buNone/>
              <a:defRPr sz="4200"/>
            </a:lvl5pPr>
            <a:lvl6pPr lvl="5" rtl="0" algn="ctr">
              <a:spcBef>
                <a:spcPts val="0"/>
              </a:spcBef>
              <a:spcAft>
                <a:spcPts val="0"/>
              </a:spcAft>
              <a:buSzPts val="4200"/>
              <a:buNone/>
              <a:defRPr sz="4200"/>
            </a:lvl6pPr>
            <a:lvl7pPr lvl="6" rtl="0" algn="ctr">
              <a:spcBef>
                <a:spcPts val="0"/>
              </a:spcBef>
              <a:spcAft>
                <a:spcPts val="0"/>
              </a:spcAft>
              <a:buSzPts val="4200"/>
              <a:buNone/>
              <a:defRPr sz="4200"/>
            </a:lvl7pPr>
            <a:lvl8pPr lvl="7" rtl="0" algn="ctr">
              <a:spcBef>
                <a:spcPts val="0"/>
              </a:spcBef>
              <a:spcAft>
                <a:spcPts val="0"/>
              </a:spcAft>
              <a:buSzPts val="4200"/>
              <a:buNone/>
              <a:defRPr sz="4200"/>
            </a:lvl8pPr>
            <a:lvl9pPr lvl="8" rtl="0" algn="ctr">
              <a:spcBef>
                <a:spcPts val="0"/>
              </a:spcBef>
              <a:spcAft>
                <a:spcPts val="0"/>
              </a:spcAft>
              <a:buSzPts val="4200"/>
              <a:buNone/>
              <a:defRPr sz="4200"/>
            </a:lvl9pPr>
          </a:lstStyle>
          <a:p/>
        </p:txBody>
      </p:sp>
      <p:sp>
        <p:nvSpPr>
          <p:cNvPr id="98" name="Google Shape;98;p23"/>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rtl="0" algn="ctr">
              <a:lnSpc>
                <a:spcPct val="100000"/>
              </a:lnSpc>
              <a:spcBef>
                <a:spcPts val="0"/>
              </a:spcBef>
              <a:spcAft>
                <a:spcPts val="0"/>
              </a:spcAft>
              <a:buSzPts val="2100"/>
              <a:buNone/>
              <a:defRPr sz="2100"/>
            </a:lvl1pPr>
            <a:lvl2pPr lvl="1" rtl="0" algn="ctr">
              <a:lnSpc>
                <a:spcPct val="100000"/>
              </a:lnSpc>
              <a:spcBef>
                <a:spcPts val="0"/>
              </a:spcBef>
              <a:spcAft>
                <a:spcPts val="0"/>
              </a:spcAft>
              <a:buSzPts val="2100"/>
              <a:buNone/>
              <a:defRPr sz="2100"/>
            </a:lvl2pPr>
            <a:lvl3pPr lvl="2" rtl="0" algn="ctr">
              <a:lnSpc>
                <a:spcPct val="100000"/>
              </a:lnSpc>
              <a:spcBef>
                <a:spcPts val="0"/>
              </a:spcBef>
              <a:spcAft>
                <a:spcPts val="0"/>
              </a:spcAft>
              <a:buSzPts val="2100"/>
              <a:buNone/>
              <a:defRPr sz="2100"/>
            </a:lvl3pPr>
            <a:lvl4pPr lvl="3" rtl="0" algn="ctr">
              <a:lnSpc>
                <a:spcPct val="100000"/>
              </a:lnSpc>
              <a:spcBef>
                <a:spcPts val="0"/>
              </a:spcBef>
              <a:spcAft>
                <a:spcPts val="0"/>
              </a:spcAft>
              <a:buSzPts val="2100"/>
              <a:buNone/>
              <a:defRPr sz="2100"/>
            </a:lvl4pPr>
            <a:lvl5pPr lvl="4" rtl="0" algn="ctr">
              <a:lnSpc>
                <a:spcPct val="100000"/>
              </a:lnSpc>
              <a:spcBef>
                <a:spcPts val="0"/>
              </a:spcBef>
              <a:spcAft>
                <a:spcPts val="0"/>
              </a:spcAft>
              <a:buSzPts val="2100"/>
              <a:buNone/>
              <a:defRPr sz="2100"/>
            </a:lvl5pPr>
            <a:lvl6pPr lvl="5" rtl="0" algn="ctr">
              <a:lnSpc>
                <a:spcPct val="100000"/>
              </a:lnSpc>
              <a:spcBef>
                <a:spcPts val="0"/>
              </a:spcBef>
              <a:spcAft>
                <a:spcPts val="0"/>
              </a:spcAft>
              <a:buSzPts val="2100"/>
              <a:buNone/>
              <a:defRPr sz="2100"/>
            </a:lvl6pPr>
            <a:lvl7pPr lvl="6" rtl="0" algn="ctr">
              <a:lnSpc>
                <a:spcPct val="100000"/>
              </a:lnSpc>
              <a:spcBef>
                <a:spcPts val="0"/>
              </a:spcBef>
              <a:spcAft>
                <a:spcPts val="0"/>
              </a:spcAft>
              <a:buSzPts val="2100"/>
              <a:buNone/>
              <a:defRPr sz="2100"/>
            </a:lvl7pPr>
            <a:lvl8pPr lvl="7" rtl="0" algn="ctr">
              <a:lnSpc>
                <a:spcPct val="100000"/>
              </a:lnSpc>
              <a:spcBef>
                <a:spcPts val="0"/>
              </a:spcBef>
              <a:spcAft>
                <a:spcPts val="0"/>
              </a:spcAft>
              <a:buSzPts val="2100"/>
              <a:buNone/>
              <a:defRPr sz="2100"/>
            </a:lvl8pPr>
            <a:lvl9pPr lvl="8" rtl="0" algn="ctr">
              <a:lnSpc>
                <a:spcPct val="100000"/>
              </a:lnSpc>
              <a:spcBef>
                <a:spcPts val="0"/>
              </a:spcBef>
              <a:spcAft>
                <a:spcPts val="0"/>
              </a:spcAft>
              <a:buSzPts val="2100"/>
              <a:buNone/>
              <a:defRPr sz="2100"/>
            </a:lvl9pPr>
          </a:lstStyle>
          <a:p/>
        </p:txBody>
      </p:sp>
      <p:sp>
        <p:nvSpPr>
          <p:cNvPr id="99" name="Google Shape;99;p23"/>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rtl="0">
              <a:spcBef>
                <a:spcPts val="0"/>
              </a:spcBef>
              <a:spcAft>
                <a:spcPts val="0"/>
              </a:spcAft>
              <a:buSzPts val="1800"/>
              <a:buChar char="●"/>
              <a:defRPr/>
            </a:lvl1pPr>
            <a:lvl2pPr indent="-317500" lvl="1" marL="914400" rtl="0">
              <a:spcBef>
                <a:spcPts val="0"/>
              </a:spcBef>
              <a:spcAft>
                <a:spcPts val="0"/>
              </a:spcAft>
              <a:buSzPts val="1400"/>
              <a:buChar char="○"/>
              <a:defRPr/>
            </a:lvl2pPr>
            <a:lvl3pPr indent="-317500" lvl="2" marL="1371600" rtl="0">
              <a:spcBef>
                <a:spcPts val="0"/>
              </a:spcBef>
              <a:spcAft>
                <a:spcPts val="0"/>
              </a:spcAft>
              <a:buSzPts val="1400"/>
              <a:buChar char="■"/>
              <a:defRPr/>
            </a:lvl3pPr>
            <a:lvl4pPr indent="-317500" lvl="3" marL="1828800" rtl="0">
              <a:spcBef>
                <a:spcPts val="0"/>
              </a:spcBef>
              <a:spcAft>
                <a:spcPts val="0"/>
              </a:spcAft>
              <a:buSzPts val="1400"/>
              <a:buChar char="●"/>
              <a:defRPr/>
            </a:lvl4pPr>
            <a:lvl5pPr indent="-317500" lvl="4" marL="2286000" rtl="0">
              <a:spcBef>
                <a:spcPts val="0"/>
              </a:spcBef>
              <a:spcAft>
                <a:spcPts val="0"/>
              </a:spcAft>
              <a:buSzPts val="1400"/>
              <a:buChar char="○"/>
              <a:defRPr/>
            </a:lvl5pPr>
            <a:lvl6pPr indent="-317500" lvl="5" marL="2743200" rtl="0">
              <a:spcBef>
                <a:spcPts val="0"/>
              </a:spcBef>
              <a:spcAft>
                <a:spcPts val="0"/>
              </a:spcAft>
              <a:buSzPts val="1400"/>
              <a:buChar char="■"/>
              <a:defRPr/>
            </a:lvl6pPr>
            <a:lvl7pPr indent="-317500" lvl="6" marL="3200400" rtl="0">
              <a:spcBef>
                <a:spcPts val="0"/>
              </a:spcBef>
              <a:spcAft>
                <a:spcPts val="0"/>
              </a:spcAft>
              <a:buSzPts val="1400"/>
              <a:buChar char="●"/>
              <a:defRPr/>
            </a:lvl7pPr>
            <a:lvl8pPr indent="-317500" lvl="7" marL="3657600" rtl="0">
              <a:spcBef>
                <a:spcPts val="0"/>
              </a:spcBef>
              <a:spcAft>
                <a:spcPts val="0"/>
              </a:spcAft>
              <a:buSzPts val="1400"/>
              <a:buChar char="○"/>
              <a:defRPr/>
            </a:lvl8pPr>
            <a:lvl9pPr indent="-317500" lvl="8" marL="4114800" rtl="0">
              <a:spcBef>
                <a:spcPts val="0"/>
              </a:spcBef>
              <a:spcAft>
                <a:spcPts val="0"/>
              </a:spcAft>
              <a:buSzPts val="1400"/>
              <a:buChar char="■"/>
              <a:defRPr/>
            </a:lvl9pPr>
          </a:lstStyle>
          <a:p/>
        </p:txBody>
      </p:sp>
      <p:sp>
        <p:nvSpPr>
          <p:cNvPr id="100" name="Google Shape;100;p2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101" name="Shape 101"/>
        <p:cNvGrpSpPr/>
        <p:nvPr/>
      </p:nvGrpSpPr>
      <p:grpSpPr>
        <a:xfrm>
          <a:off x="0" y="0"/>
          <a:ext cx="0" cy="0"/>
          <a:chOff x="0" y="0"/>
          <a:chExt cx="0" cy="0"/>
        </a:xfrm>
      </p:grpSpPr>
      <p:sp>
        <p:nvSpPr>
          <p:cNvPr id="102" name="Google Shape;102;p24"/>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rtl="0">
              <a:lnSpc>
                <a:spcPct val="100000"/>
              </a:lnSpc>
              <a:spcBef>
                <a:spcPts val="0"/>
              </a:spcBef>
              <a:spcAft>
                <a:spcPts val="0"/>
              </a:spcAft>
              <a:buSzPts val="1800"/>
              <a:buNone/>
              <a:defRPr/>
            </a:lvl1pPr>
          </a:lstStyle>
          <a:p/>
        </p:txBody>
      </p:sp>
      <p:sp>
        <p:nvSpPr>
          <p:cNvPr id="103" name="Google Shape;103;p2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104" name="Shape 104"/>
        <p:cNvGrpSpPr/>
        <p:nvPr/>
      </p:nvGrpSpPr>
      <p:grpSpPr>
        <a:xfrm>
          <a:off x="0" y="0"/>
          <a:ext cx="0" cy="0"/>
          <a:chOff x="0" y="0"/>
          <a:chExt cx="0" cy="0"/>
        </a:xfrm>
      </p:grpSpPr>
      <p:sp>
        <p:nvSpPr>
          <p:cNvPr id="105" name="Google Shape;105;p25"/>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rtl="0" algn="ctr">
              <a:spcBef>
                <a:spcPts val="0"/>
              </a:spcBef>
              <a:spcAft>
                <a:spcPts val="0"/>
              </a:spcAft>
              <a:buSzPts val="12000"/>
              <a:buNone/>
              <a:defRPr sz="12000"/>
            </a:lvl1pPr>
            <a:lvl2pPr lvl="1" rtl="0" algn="ctr">
              <a:spcBef>
                <a:spcPts val="0"/>
              </a:spcBef>
              <a:spcAft>
                <a:spcPts val="0"/>
              </a:spcAft>
              <a:buSzPts val="12000"/>
              <a:buNone/>
              <a:defRPr sz="12000"/>
            </a:lvl2pPr>
            <a:lvl3pPr lvl="2" rtl="0" algn="ctr">
              <a:spcBef>
                <a:spcPts val="0"/>
              </a:spcBef>
              <a:spcAft>
                <a:spcPts val="0"/>
              </a:spcAft>
              <a:buSzPts val="12000"/>
              <a:buNone/>
              <a:defRPr sz="12000"/>
            </a:lvl3pPr>
            <a:lvl4pPr lvl="3" rtl="0" algn="ctr">
              <a:spcBef>
                <a:spcPts val="0"/>
              </a:spcBef>
              <a:spcAft>
                <a:spcPts val="0"/>
              </a:spcAft>
              <a:buSzPts val="12000"/>
              <a:buNone/>
              <a:defRPr sz="12000"/>
            </a:lvl4pPr>
            <a:lvl5pPr lvl="4" rtl="0" algn="ctr">
              <a:spcBef>
                <a:spcPts val="0"/>
              </a:spcBef>
              <a:spcAft>
                <a:spcPts val="0"/>
              </a:spcAft>
              <a:buSzPts val="12000"/>
              <a:buNone/>
              <a:defRPr sz="12000"/>
            </a:lvl5pPr>
            <a:lvl6pPr lvl="5" rtl="0" algn="ctr">
              <a:spcBef>
                <a:spcPts val="0"/>
              </a:spcBef>
              <a:spcAft>
                <a:spcPts val="0"/>
              </a:spcAft>
              <a:buSzPts val="12000"/>
              <a:buNone/>
              <a:defRPr sz="12000"/>
            </a:lvl6pPr>
            <a:lvl7pPr lvl="6" rtl="0" algn="ctr">
              <a:spcBef>
                <a:spcPts val="0"/>
              </a:spcBef>
              <a:spcAft>
                <a:spcPts val="0"/>
              </a:spcAft>
              <a:buSzPts val="12000"/>
              <a:buNone/>
              <a:defRPr sz="12000"/>
            </a:lvl7pPr>
            <a:lvl8pPr lvl="7" rtl="0" algn="ctr">
              <a:spcBef>
                <a:spcPts val="0"/>
              </a:spcBef>
              <a:spcAft>
                <a:spcPts val="0"/>
              </a:spcAft>
              <a:buSzPts val="12000"/>
              <a:buNone/>
              <a:defRPr sz="12000"/>
            </a:lvl8pPr>
            <a:lvl9pPr lvl="8" rtl="0" algn="ctr">
              <a:spcBef>
                <a:spcPts val="0"/>
              </a:spcBef>
              <a:spcAft>
                <a:spcPts val="0"/>
              </a:spcAft>
              <a:buSzPts val="12000"/>
              <a:buNone/>
              <a:defRPr sz="12000"/>
            </a:lvl9pPr>
          </a:lstStyle>
          <a:p>
            <a:r>
              <a:t>xx%</a:t>
            </a:r>
          </a:p>
        </p:txBody>
      </p:sp>
      <p:sp>
        <p:nvSpPr>
          <p:cNvPr id="106" name="Google Shape;106;p25"/>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rtl="0" algn="ctr">
              <a:spcBef>
                <a:spcPts val="0"/>
              </a:spcBef>
              <a:spcAft>
                <a:spcPts val="0"/>
              </a:spcAft>
              <a:buSzPts val="1800"/>
              <a:buChar char="●"/>
              <a:defRPr/>
            </a:lvl1pPr>
            <a:lvl2pPr indent="-317500" lvl="1" marL="914400" rtl="0" algn="ctr">
              <a:spcBef>
                <a:spcPts val="0"/>
              </a:spcBef>
              <a:spcAft>
                <a:spcPts val="0"/>
              </a:spcAft>
              <a:buSzPts val="1400"/>
              <a:buChar char="○"/>
              <a:defRPr/>
            </a:lvl2pPr>
            <a:lvl3pPr indent="-317500" lvl="2" marL="1371600" rtl="0" algn="ctr">
              <a:spcBef>
                <a:spcPts val="0"/>
              </a:spcBef>
              <a:spcAft>
                <a:spcPts val="0"/>
              </a:spcAft>
              <a:buSzPts val="1400"/>
              <a:buChar char="■"/>
              <a:defRPr/>
            </a:lvl3pPr>
            <a:lvl4pPr indent="-317500" lvl="3" marL="1828800" rtl="0" algn="ctr">
              <a:spcBef>
                <a:spcPts val="0"/>
              </a:spcBef>
              <a:spcAft>
                <a:spcPts val="0"/>
              </a:spcAft>
              <a:buSzPts val="1400"/>
              <a:buChar char="●"/>
              <a:defRPr/>
            </a:lvl4pPr>
            <a:lvl5pPr indent="-317500" lvl="4" marL="2286000" rtl="0" algn="ctr">
              <a:spcBef>
                <a:spcPts val="0"/>
              </a:spcBef>
              <a:spcAft>
                <a:spcPts val="0"/>
              </a:spcAft>
              <a:buSzPts val="1400"/>
              <a:buChar char="○"/>
              <a:defRPr/>
            </a:lvl5pPr>
            <a:lvl6pPr indent="-317500" lvl="5" marL="2743200" rtl="0" algn="ctr">
              <a:spcBef>
                <a:spcPts val="0"/>
              </a:spcBef>
              <a:spcAft>
                <a:spcPts val="0"/>
              </a:spcAft>
              <a:buSzPts val="1400"/>
              <a:buChar char="■"/>
              <a:defRPr/>
            </a:lvl6pPr>
            <a:lvl7pPr indent="-317500" lvl="6" marL="3200400" rtl="0" algn="ctr">
              <a:spcBef>
                <a:spcPts val="0"/>
              </a:spcBef>
              <a:spcAft>
                <a:spcPts val="0"/>
              </a:spcAft>
              <a:buSzPts val="1400"/>
              <a:buChar char="●"/>
              <a:defRPr/>
            </a:lvl7pPr>
            <a:lvl8pPr indent="-317500" lvl="7" marL="3657600" rtl="0" algn="ctr">
              <a:spcBef>
                <a:spcPts val="0"/>
              </a:spcBef>
              <a:spcAft>
                <a:spcPts val="0"/>
              </a:spcAft>
              <a:buSzPts val="1400"/>
              <a:buChar char="○"/>
              <a:defRPr/>
            </a:lvl8pPr>
            <a:lvl9pPr indent="-317500" lvl="8" marL="4114800" rtl="0" algn="ctr">
              <a:spcBef>
                <a:spcPts val="0"/>
              </a:spcBef>
              <a:spcAft>
                <a:spcPts val="0"/>
              </a:spcAft>
              <a:buSzPts val="1400"/>
              <a:buChar char="■"/>
              <a:defRPr/>
            </a:lvl9pPr>
          </a:lstStyle>
          <a:p/>
        </p:txBody>
      </p:sp>
      <p:sp>
        <p:nvSpPr>
          <p:cNvPr id="107" name="Google Shape;107;p2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08" name="Shape 108"/>
        <p:cNvGrpSpPr/>
        <p:nvPr/>
      </p:nvGrpSpPr>
      <p:grpSpPr>
        <a:xfrm>
          <a:off x="0" y="0"/>
          <a:ext cx="0" cy="0"/>
          <a:chOff x="0" y="0"/>
          <a:chExt cx="0" cy="0"/>
        </a:xfrm>
      </p:grpSpPr>
      <p:sp>
        <p:nvSpPr>
          <p:cNvPr id="109" name="Google Shape;109;p2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110" name="Shape 110"/>
        <p:cNvGrpSpPr/>
        <p:nvPr/>
      </p:nvGrpSpPr>
      <p:grpSpPr>
        <a:xfrm>
          <a:off x="0" y="0"/>
          <a:ext cx="0" cy="0"/>
          <a:chOff x="0" y="0"/>
          <a:chExt cx="0" cy="0"/>
        </a:xfrm>
      </p:grpSpPr>
      <p:sp>
        <p:nvSpPr>
          <p:cNvPr id="111" name="Google Shape;111;p27"/>
          <p:cNvSpPr txBox="1"/>
          <p:nvPr>
            <p:ph type="title"/>
          </p:nvPr>
        </p:nvSpPr>
        <p:spPr>
          <a:xfrm>
            <a:off x="822960" y="214952"/>
            <a:ext cx="7543800" cy="1088100"/>
          </a:xfrm>
          <a:prstGeom prst="rect">
            <a:avLst/>
          </a:prstGeom>
          <a:noFill/>
          <a:ln>
            <a:noFill/>
          </a:ln>
        </p:spPr>
        <p:txBody>
          <a:bodyPr anchorCtr="0" anchor="b" bIns="34275" lIns="68575" spcFirstLastPara="1" rIns="68575" wrap="square" tIns="34275">
            <a:normAutofit/>
          </a:bodyPr>
          <a:lstStyle>
            <a:lvl1pPr lvl="0" rtl="0" algn="l">
              <a:lnSpc>
                <a:spcPct val="85000"/>
              </a:lnSpc>
              <a:spcBef>
                <a:spcPts val="0"/>
              </a:spcBef>
              <a:spcAft>
                <a:spcPts val="0"/>
              </a:spcAft>
              <a:buClr>
                <a:srgbClr val="3F3F3F"/>
              </a:buClr>
              <a:buSzPts val="14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12" name="Google Shape;112;p27"/>
          <p:cNvSpPr txBox="1"/>
          <p:nvPr>
            <p:ph idx="1" type="body"/>
          </p:nvPr>
        </p:nvSpPr>
        <p:spPr>
          <a:xfrm>
            <a:off x="822959" y="1384300"/>
            <a:ext cx="3703200" cy="3017400"/>
          </a:xfrm>
          <a:prstGeom prst="rect">
            <a:avLst/>
          </a:prstGeom>
          <a:noFill/>
          <a:ln>
            <a:noFill/>
          </a:ln>
        </p:spPr>
        <p:txBody>
          <a:bodyPr anchorCtr="0" anchor="t" bIns="34275" lIns="0" spcFirstLastPara="1" rIns="0" wrap="square" tIns="34275">
            <a:normAutofit/>
          </a:bodyPr>
          <a:lstStyle>
            <a:lvl1pPr indent="-317500" lvl="0" marL="457200" rtl="0" algn="l">
              <a:lnSpc>
                <a:spcPct val="90000"/>
              </a:lnSpc>
              <a:spcBef>
                <a:spcPts val="900"/>
              </a:spcBef>
              <a:spcAft>
                <a:spcPts val="0"/>
              </a:spcAft>
              <a:buSzPts val="1400"/>
              <a:buChar char=" "/>
              <a:defRPr/>
            </a:lvl1pPr>
            <a:lvl2pPr indent="-317500" lvl="1" marL="914400" rtl="0" algn="l">
              <a:lnSpc>
                <a:spcPct val="90000"/>
              </a:lnSpc>
              <a:spcBef>
                <a:spcPts val="200"/>
              </a:spcBef>
              <a:spcAft>
                <a:spcPts val="0"/>
              </a:spcAft>
              <a:buSzPts val="1400"/>
              <a:buChar char="◦"/>
              <a:defRPr/>
            </a:lvl2pPr>
            <a:lvl3pPr indent="-317500" lvl="2" marL="1371600" rtl="0" algn="l">
              <a:lnSpc>
                <a:spcPct val="90000"/>
              </a:lnSpc>
              <a:spcBef>
                <a:spcPts val="300"/>
              </a:spcBef>
              <a:spcAft>
                <a:spcPts val="0"/>
              </a:spcAft>
              <a:buSzPts val="1400"/>
              <a:buChar char="◦"/>
              <a:defRPr/>
            </a:lvl3pPr>
            <a:lvl4pPr indent="-317500" lvl="3" marL="1828800" rtl="0" algn="l">
              <a:lnSpc>
                <a:spcPct val="90000"/>
              </a:lnSpc>
              <a:spcBef>
                <a:spcPts val="300"/>
              </a:spcBef>
              <a:spcAft>
                <a:spcPts val="0"/>
              </a:spcAft>
              <a:buSzPts val="1400"/>
              <a:buChar char="◦"/>
              <a:defRPr/>
            </a:lvl4pPr>
            <a:lvl5pPr indent="-317500" lvl="4" marL="2286000" rtl="0" algn="l">
              <a:lnSpc>
                <a:spcPct val="90000"/>
              </a:lnSpc>
              <a:spcBef>
                <a:spcPts val="300"/>
              </a:spcBef>
              <a:spcAft>
                <a:spcPts val="0"/>
              </a:spcAft>
              <a:buSzPts val="1400"/>
              <a:buChar char="◦"/>
              <a:defRPr/>
            </a:lvl5pPr>
            <a:lvl6pPr indent="-317500" lvl="5" marL="2743200" rtl="0" algn="l">
              <a:lnSpc>
                <a:spcPct val="90000"/>
              </a:lnSpc>
              <a:spcBef>
                <a:spcPts val="300"/>
              </a:spcBef>
              <a:spcAft>
                <a:spcPts val="0"/>
              </a:spcAft>
              <a:buSzPts val="1400"/>
              <a:buChar char="◦"/>
              <a:defRPr/>
            </a:lvl6pPr>
            <a:lvl7pPr indent="-317500" lvl="6" marL="3200400" rtl="0" algn="l">
              <a:lnSpc>
                <a:spcPct val="90000"/>
              </a:lnSpc>
              <a:spcBef>
                <a:spcPts val="300"/>
              </a:spcBef>
              <a:spcAft>
                <a:spcPts val="0"/>
              </a:spcAft>
              <a:buSzPts val="1400"/>
              <a:buChar char="◦"/>
              <a:defRPr/>
            </a:lvl7pPr>
            <a:lvl8pPr indent="-317500" lvl="7" marL="3657600" rtl="0" algn="l">
              <a:lnSpc>
                <a:spcPct val="90000"/>
              </a:lnSpc>
              <a:spcBef>
                <a:spcPts val="300"/>
              </a:spcBef>
              <a:spcAft>
                <a:spcPts val="0"/>
              </a:spcAft>
              <a:buSzPts val="1400"/>
              <a:buChar char="◦"/>
              <a:defRPr/>
            </a:lvl8pPr>
            <a:lvl9pPr indent="-317500" lvl="8" marL="4114800" rtl="0" algn="l">
              <a:lnSpc>
                <a:spcPct val="90000"/>
              </a:lnSpc>
              <a:spcBef>
                <a:spcPts val="300"/>
              </a:spcBef>
              <a:spcAft>
                <a:spcPts val="300"/>
              </a:spcAft>
              <a:buSzPts val="1400"/>
              <a:buChar char="◦"/>
              <a:defRPr/>
            </a:lvl9pPr>
          </a:lstStyle>
          <a:p/>
        </p:txBody>
      </p:sp>
      <p:sp>
        <p:nvSpPr>
          <p:cNvPr id="113" name="Google Shape;113;p27"/>
          <p:cNvSpPr txBox="1"/>
          <p:nvPr>
            <p:ph idx="2" type="body"/>
          </p:nvPr>
        </p:nvSpPr>
        <p:spPr>
          <a:xfrm>
            <a:off x="4663440" y="1384301"/>
            <a:ext cx="3703200" cy="3017400"/>
          </a:xfrm>
          <a:prstGeom prst="rect">
            <a:avLst/>
          </a:prstGeom>
          <a:noFill/>
          <a:ln>
            <a:noFill/>
          </a:ln>
        </p:spPr>
        <p:txBody>
          <a:bodyPr anchorCtr="0" anchor="t" bIns="34275" lIns="0" spcFirstLastPara="1" rIns="0" wrap="square" tIns="34275">
            <a:normAutofit/>
          </a:bodyPr>
          <a:lstStyle>
            <a:lvl1pPr indent="-317500" lvl="0" marL="457200" rtl="0" algn="l">
              <a:lnSpc>
                <a:spcPct val="90000"/>
              </a:lnSpc>
              <a:spcBef>
                <a:spcPts val="900"/>
              </a:spcBef>
              <a:spcAft>
                <a:spcPts val="0"/>
              </a:spcAft>
              <a:buSzPts val="1400"/>
              <a:buChar char=" "/>
              <a:defRPr/>
            </a:lvl1pPr>
            <a:lvl2pPr indent="-317500" lvl="1" marL="914400" rtl="0" algn="l">
              <a:lnSpc>
                <a:spcPct val="90000"/>
              </a:lnSpc>
              <a:spcBef>
                <a:spcPts val="200"/>
              </a:spcBef>
              <a:spcAft>
                <a:spcPts val="0"/>
              </a:spcAft>
              <a:buSzPts val="1400"/>
              <a:buChar char="◦"/>
              <a:defRPr/>
            </a:lvl2pPr>
            <a:lvl3pPr indent="-317500" lvl="2" marL="1371600" rtl="0" algn="l">
              <a:lnSpc>
                <a:spcPct val="90000"/>
              </a:lnSpc>
              <a:spcBef>
                <a:spcPts val="300"/>
              </a:spcBef>
              <a:spcAft>
                <a:spcPts val="0"/>
              </a:spcAft>
              <a:buSzPts val="1400"/>
              <a:buChar char="◦"/>
              <a:defRPr/>
            </a:lvl3pPr>
            <a:lvl4pPr indent="-317500" lvl="3" marL="1828800" rtl="0" algn="l">
              <a:lnSpc>
                <a:spcPct val="90000"/>
              </a:lnSpc>
              <a:spcBef>
                <a:spcPts val="300"/>
              </a:spcBef>
              <a:spcAft>
                <a:spcPts val="0"/>
              </a:spcAft>
              <a:buSzPts val="1400"/>
              <a:buChar char="◦"/>
              <a:defRPr/>
            </a:lvl4pPr>
            <a:lvl5pPr indent="-317500" lvl="4" marL="2286000" rtl="0" algn="l">
              <a:lnSpc>
                <a:spcPct val="90000"/>
              </a:lnSpc>
              <a:spcBef>
                <a:spcPts val="300"/>
              </a:spcBef>
              <a:spcAft>
                <a:spcPts val="0"/>
              </a:spcAft>
              <a:buSzPts val="1400"/>
              <a:buChar char="◦"/>
              <a:defRPr/>
            </a:lvl5pPr>
            <a:lvl6pPr indent="-317500" lvl="5" marL="2743200" rtl="0" algn="l">
              <a:lnSpc>
                <a:spcPct val="90000"/>
              </a:lnSpc>
              <a:spcBef>
                <a:spcPts val="300"/>
              </a:spcBef>
              <a:spcAft>
                <a:spcPts val="0"/>
              </a:spcAft>
              <a:buSzPts val="1400"/>
              <a:buChar char="◦"/>
              <a:defRPr/>
            </a:lvl6pPr>
            <a:lvl7pPr indent="-317500" lvl="6" marL="3200400" rtl="0" algn="l">
              <a:lnSpc>
                <a:spcPct val="90000"/>
              </a:lnSpc>
              <a:spcBef>
                <a:spcPts val="300"/>
              </a:spcBef>
              <a:spcAft>
                <a:spcPts val="0"/>
              </a:spcAft>
              <a:buSzPts val="1400"/>
              <a:buChar char="◦"/>
              <a:defRPr/>
            </a:lvl7pPr>
            <a:lvl8pPr indent="-317500" lvl="7" marL="3657600" rtl="0" algn="l">
              <a:lnSpc>
                <a:spcPct val="90000"/>
              </a:lnSpc>
              <a:spcBef>
                <a:spcPts val="300"/>
              </a:spcBef>
              <a:spcAft>
                <a:spcPts val="0"/>
              </a:spcAft>
              <a:buSzPts val="1400"/>
              <a:buChar char="◦"/>
              <a:defRPr/>
            </a:lvl8pPr>
            <a:lvl9pPr indent="-317500" lvl="8" marL="4114800" rtl="0" algn="l">
              <a:lnSpc>
                <a:spcPct val="90000"/>
              </a:lnSpc>
              <a:spcBef>
                <a:spcPts val="300"/>
              </a:spcBef>
              <a:spcAft>
                <a:spcPts val="300"/>
              </a:spcAft>
              <a:buSzPts val="1400"/>
              <a:buChar char="◦"/>
              <a:defRPr/>
            </a:lvl9pPr>
          </a:lstStyle>
          <a:p/>
        </p:txBody>
      </p:sp>
      <p:sp>
        <p:nvSpPr>
          <p:cNvPr id="114" name="Google Shape;114;p27"/>
          <p:cNvSpPr txBox="1"/>
          <p:nvPr>
            <p:ph idx="10" type="dt"/>
          </p:nvPr>
        </p:nvSpPr>
        <p:spPr>
          <a:xfrm>
            <a:off x="822960" y="4844839"/>
            <a:ext cx="18543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sz="1100"/>
            </a:lvl1pPr>
            <a:lvl2pPr lvl="1" rtl="0" algn="l">
              <a:lnSpc>
                <a:spcPct val="100000"/>
              </a:lnSpc>
              <a:spcBef>
                <a:spcPts val="0"/>
              </a:spcBef>
              <a:spcAft>
                <a:spcPts val="0"/>
              </a:spcAft>
              <a:buSzPts val="1100"/>
              <a:buNone/>
              <a:defRPr sz="1100"/>
            </a:lvl2pPr>
            <a:lvl3pPr lvl="2" rtl="0" algn="l">
              <a:lnSpc>
                <a:spcPct val="100000"/>
              </a:lnSpc>
              <a:spcBef>
                <a:spcPts val="0"/>
              </a:spcBef>
              <a:spcAft>
                <a:spcPts val="0"/>
              </a:spcAft>
              <a:buSzPts val="1100"/>
              <a:buNone/>
              <a:defRPr sz="1100"/>
            </a:lvl3pPr>
            <a:lvl4pPr lvl="3" rtl="0" algn="l">
              <a:lnSpc>
                <a:spcPct val="100000"/>
              </a:lnSpc>
              <a:spcBef>
                <a:spcPts val="0"/>
              </a:spcBef>
              <a:spcAft>
                <a:spcPts val="0"/>
              </a:spcAft>
              <a:buSzPts val="1100"/>
              <a:buNone/>
              <a:defRPr sz="1100"/>
            </a:lvl4pPr>
            <a:lvl5pPr lvl="4" rtl="0" algn="l">
              <a:lnSpc>
                <a:spcPct val="100000"/>
              </a:lnSpc>
              <a:spcBef>
                <a:spcPts val="0"/>
              </a:spcBef>
              <a:spcAft>
                <a:spcPts val="0"/>
              </a:spcAft>
              <a:buSzPts val="1100"/>
              <a:buNone/>
              <a:defRPr sz="1100"/>
            </a:lvl5pPr>
            <a:lvl6pPr lvl="5" rtl="0" algn="l">
              <a:lnSpc>
                <a:spcPct val="100000"/>
              </a:lnSpc>
              <a:spcBef>
                <a:spcPts val="0"/>
              </a:spcBef>
              <a:spcAft>
                <a:spcPts val="0"/>
              </a:spcAft>
              <a:buSzPts val="1100"/>
              <a:buNone/>
              <a:defRPr sz="1100"/>
            </a:lvl6pPr>
            <a:lvl7pPr lvl="6" rtl="0" algn="l">
              <a:lnSpc>
                <a:spcPct val="100000"/>
              </a:lnSpc>
              <a:spcBef>
                <a:spcPts val="0"/>
              </a:spcBef>
              <a:spcAft>
                <a:spcPts val="0"/>
              </a:spcAft>
              <a:buSzPts val="1100"/>
              <a:buNone/>
              <a:defRPr sz="1100"/>
            </a:lvl7pPr>
            <a:lvl8pPr lvl="7" rtl="0" algn="l">
              <a:lnSpc>
                <a:spcPct val="100000"/>
              </a:lnSpc>
              <a:spcBef>
                <a:spcPts val="0"/>
              </a:spcBef>
              <a:spcAft>
                <a:spcPts val="0"/>
              </a:spcAft>
              <a:buSzPts val="1100"/>
              <a:buNone/>
              <a:defRPr sz="1100"/>
            </a:lvl8pPr>
            <a:lvl9pPr lvl="8" rtl="0" algn="l">
              <a:lnSpc>
                <a:spcPct val="100000"/>
              </a:lnSpc>
              <a:spcBef>
                <a:spcPts val="0"/>
              </a:spcBef>
              <a:spcAft>
                <a:spcPts val="0"/>
              </a:spcAft>
              <a:buSzPts val="1100"/>
              <a:buNone/>
              <a:defRPr sz="1100"/>
            </a:lvl9pPr>
          </a:lstStyle>
          <a:p/>
        </p:txBody>
      </p:sp>
      <p:sp>
        <p:nvSpPr>
          <p:cNvPr id="115" name="Google Shape;115;p27"/>
          <p:cNvSpPr txBox="1"/>
          <p:nvPr>
            <p:ph idx="11" type="ftr"/>
          </p:nvPr>
        </p:nvSpPr>
        <p:spPr>
          <a:xfrm>
            <a:off x="2764639" y="4844839"/>
            <a:ext cx="3617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sz="1100"/>
            </a:lvl1pPr>
            <a:lvl2pPr lvl="1" rtl="0" algn="l">
              <a:lnSpc>
                <a:spcPct val="100000"/>
              </a:lnSpc>
              <a:spcBef>
                <a:spcPts val="0"/>
              </a:spcBef>
              <a:spcAft>
                <a:spcPts val="0"/>
              </a:spcAft>
              <a:buSzPts val="1100"/>
              <a:buNone/>
              <a:defRPr sz="1100"/>
            </a:lvl2pPr>
            <a:lvl3pPr lvl="2" rtl="0" algn="l">
              <a:lnSpc>
                <a:spcPct val="100000"/>
              </a:lnSpc>
              <a:spcBef>
                <a:spcPts val="0"/>
              </a:spcBef>
              <a:spcAft>
                <a:spcPts val="0"/>
              </a:spcAft>
              <a:buSzPts val="1100"/>
              <a:buNone/>
              <a:defRPr sz="1100"/>
            </a:lvl3pPr>
            <a:lvl4pPr lvl="3" rtl="0" algn="l">
              <a:lnSpc>
                <a:spcPct val="100000"/>
              </a:lnSpc>
              <a:spcBef>
                <a:spcPts val="0"/>
              </a:spcBef>
              <a:spcAft>
                <a:spcPts val="0"/>
              </a:spcAft>
              <a:buSzPts val="1100"/>
              <a:buNone/>
              <a:defRPr sz="1100"/>
            </a:lvl4pPr>
            <a:lvl5pPr lvl="4" rtl="0" algn="l">
              <a:lnSpc>
                <a:spcPct val="100000"/>
              </a:lnSpc>
              <a:spcBef>
                <a:spcPts val="0"/>
              </a:spcBef>
              <a:spcAft>
                <a:spcPts val="0"/>
              </a:spcAft>
              <a:buSzPts val="1100"/>
              <a:buNone/>
              <a:defRPr sz="1100"/>
            </a:lvl5pPr>
            <a:lvl6pPr lvl="5" rtl="0" algn="l">
              <a:lnSpc>
                <a:spcPct val="100000"/>
              </a:lnSpc>
              <a:spcBef>
                <a:spcPts val="0"/>
              </a:spcBef>
              <a:spcAft>
                <a:spcPts val="0"/>
              </a:spcAft>
              <a:buSzPts val="1100"/>
              <a:buNone/>
              <a:defRPr sz="1100"/>
            </a:lvl6pPr>
            <a:lvl7pPr lvl="6" rtl="0" algn="l">
              <a:lnSpc>
                <a:spcPct val="100000"/>
              </a:lnSpc>
              <a:spcBef>
                <a:spcPts val="0"/>
              </a:spcBef>
              <a:spcAft>
                <a:spcPts val="0"/>
              </a:spcAft>
              <a:buSzPts val="1100"/>
              <a:buNone/>
              <a:defRPr sz="1100"/>
            </a:lvl7pPr>
            <a:lvl8pPr lvl="7" rtl="0" algn="l">
              <a:lnSpc>
                <a:spcPct val="100000"/>
              </a:lnSpc>
              <a:spcBef>
                <a:spcPts val="0"/>
              </a:spcBef>
              <a:spcAft>
                <a:spcPts val="0"/>
              </a:spcAft>
              <a:buSzPts val="1100"/>
              <a:buNone/>
              <a:defRPr sz="1100"/>
            </a:lvl8pPr>
            <a:lvl9pPr lvl="8" rtl="0" algn="l">
              <a:lnSpc>
                <a:spcPct val="100000"/>
              </a:lnSpc>
              <a:spcBef>
                <a:spcPts val="0"/>
              </a:spcBef>
              <a:spcAft>
                <a:spcPts val="0"/>
              </a:spcAft>
              <a:buSzPts val="1100"/>
              <a:buNone/>
              <a:defRPr sz="1100"/>
            </a:lvl9pPr>
          </a:lstStyle>
          <a:p/>
        </p:txBody>
      </p:sp>
      <p:sp>
        <p:nvSpPr>
          <p:cNvPr id="116" name="Google Shape;116;p27"/>
          <p:cNvSpPr txBox="1"/>
          <p:nvPr>
            <p:ph idx="12" type="sldNum"/>
          </p:nvPr>
        </p:nvSpPr>
        <p:spPr>
          <a:xfrm>
            <a:off x="7425344" y="4844839"/>
            <a:ext cx="9840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800"/>
              <a:buFont typeface="Arial"/>
              <a:buNone/>
              <a:defRPr b="0" i="0" sz="800" u="none" cap="none" strike="noStrike">
                <a:solidFill>
                  <a:srgbClr val="FFFFFF"/>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800"/>
              <a:buFont typeface="Arial"/>
              <a:buNone/>
              <a:defRPr b="0" i="0" sz="800" u="none" cap="none" strike="noStrike">
                <a:solidFill>
                  <a:srgbClr val="FFFFFF"/>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800"/>
              <a:buFont typeface="Arial"/>
              <a:buNone/>
              <a:defRPr b="0" i="0" sz="800" u="none" cap="none" strike="noStrike">
                <a:solidFill>
                  <a:srgbClr val="FFFFFF"/>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800"/>
              <a:buFont typeface="Arial"/>
              <a:buNone/>
              <a:defRPr b="0" i="0" sz="800" u="none" cap="none" strike="noStrike">
                <a:solidFill>
                  <a:srgbClr val="FFFFFF"/>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800"/>
              <a:buFont typeface="Arial"/>
              <a:buNone/>
              <a:defRPr b="0" i="0" sz="800" u="none" cap="none" strike="noStrike">
                <a:solidFill>
                  <a:srgbClr val="FFFFFF"/>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800"/>
              <a:buFont typeface="Arial"/>
              <a:buNone/>
              <a:defRPr b="0" i="0" sz="800" u="none" cap="none" strike="noStrike">
                <a:solidFill>
                  <a:srgbClr val="FFFFFF"/>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800"/>
              <a:buFont typeface="Arial"/>
              <a:buNone/>
              <a:defRPr b="0" i="0" sz="800" u="none" cap="none" strike="noStrike">
                <a:solidFill>
                  <a:srgbClr val="FFFFFF"/>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800"/>
              <a:buFont typeface="Arial"/>
              <a:buNone/>
              <a:defRPr b="0" i="0" sz="800" u="none" cap="none" strike="noStrike">
                <a:solidFill>
                  <a:srgbClr val="FFFFFF"/>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800"/>
              <a:buFont typeface="Arial"/>
              <a:buNone/>
              <a:defRPr b="0" i="0" sz="800" u="none" cap="none" strike="noStrike">
                <a:solidFill>
                  <a:srgbClr val="FFFFF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showMasterSp="0" type="objTx">
  <p:cSld name="OBJECT_WITH_CAPTION_TEXT">
    <p:spTree>
      <p:nvGrpSpPr>
        <p:cNvPr id="117" name="Shape 117"/>
        <p:cNvGrpSpPr/>
        <p:nvPr/>
      </p:nvGrpSpPr>
      <p:grpSpPr>
        <a:xfrm>
          <a:off x="0" y="0"/>
          <a:ext cx="0" cy="0"/>
          <a:chOff x="0" y="0"/>
          <a:chExt cx="0" cy="0"/>
        </a:xfrm>
      </p:grpSpPr>
      <p:sp>
        <p:nvSpPr>
          <p:cNvPr id="118" name="Google Shape;118;p28"/>
          <p:cNvSpPr/>
          <p:nvPr/>
        </p:nvSpPr>
        <p:spPr>
          <a:xfrm>
            <a:off x="12" y="0"/>
            <a:ext cx="3038100" cy="5143500"/>
          </a:xfrm>
          <a:prstGeom prst="rect">
            <a:avLst/>
          </a:prstGeom>
          <a:solidFill>
            <a:schemeClr val="accent2"/>
          </a:solidFill>
          <a:ln>
            <a:noFill/>
          </a:ln>
        </p:spPr>
        <p:txBody>
          <a:bodyPr anchorCtr="0" anchor="ctr" bIns="68575" lIns="68575" spcFirstLastPara="1" rIns="68575" wrap="square" tIns="68575">
            <a:noAutofit/>
          </a:bodyPr>
          <a:lstStyle/>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Arial"/>
              <a:ea typeface="Arial"/>
              <a:cs typeface="Arial"/>
              <a:sym typeface="Arial"/>
            </a:endParaRPr>
          </a:p>
        </p:txBody>
      </p:sp>
      <p:sp>
        <p:nvSpPr>
          <p:cNvPr id="119" name="Google Shape;119;p28"/>
          <p:cNvSpPr/>
          <p:nvPr/>
        </p:nvSpPr>
        <p:spPr>
          <a:xfrm>
            <a:off x="3030053" y="0"/>
            <a:ext cx="48000" cy="5143500"/>
          </a:xfrm>
          <a:prstGeom prst="rect">
            <a:avLst/>
          </a:prstGeom>
          <a:solidFill>
            <a:schemeClr val="accent1"/>
          </a:solidFill>
          <a:ln>
            <a:noFill/>
          </a:ln>
        </p:spPr>
        <p:txBody>
          <a:bodyPr anchorCtr="0" anchor="ctr" bIns="68575" lIns="68575" spcFirstLastPara="1" rIns="68575" wrap="square" tIns="68575">
            <a:noAutofit/>
          </a:bodyPr>
          <a:lstStyle/>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Arial"/>
              <a:ea typeface="Arial"/>
              <a:cs typeface="Arial"/>
              <a:sym typeface="Arial"/>
            </a:endParaRPr>
          </a:p>
        </p:txBody>
      </p:sp>
      <p:sp>
        <p:nvSpPr>
          <p:cNvPr id="120" name="Google Shape;120;p28"/>
          <p:cNvSpPr txBox="1"/>
          <p:nvPr>
            <p:ph type="title"/>
          </p:nvPr>
        </p:nvSpPr>
        <p:spPr>
          <a:xfrm>
            <a:off x="342900" y="445769"/>
            <a:ext cx="2400300" cy="1714500"/>
          </a:xfrm>
          <a:prstGeom prst="rect">
            <a:avLst/>
          </a:prstGeom>
          <a:noFill/>
          <a:ln>
            <a:noFill/>
          </a:ln>
        </p:spPr>
        <p:txBody>
          <a:bodyPr anchorCtr="0" anchor="b" bIns="34275" lIns="68575" spcFirstLastPara="1" rIns="68575" wrap="square" tIns="34275">
            <a:normAutofit/>
          </a:bodyPr>
          <a:lstStyle>
            <a:lvl1pPr lvl="0" rtl="0" algn="l">
              <a:lnSpc>
                <a:spcPct val="85000"/>
              </a:lnSpc>
              <a:spcBef>
                <a:spcPts val="0"/>
              </a:spcBef>
              <a:spcAft>
                <a:spcPts val="0"/>
              </a:spcAft>
              <a:buClr>
                <a:srgbClr val="FFFFFF"/>
              </a:buClr>
              <a:buSzPts val="2700"/>
              <a:buFont typeface="Calibri"/>
              <a:buNone/>
              <a:defRPr b="0" sz="2700">
                <a:solidFill>
                  <a:srgbClr val="FFFFFF"/>
                </a:solidFill>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21" name="Google Shape;121;p28"/>
          <p:cNvSpPr txBox="1"/>
          <p:nvPr>
            <p:ph idx="1" type="body"/>
          </p:nvPr>
        </p:nvSpPr>
        <p:spPr>
          <a:xfrm>
            <a:off x="3600450" y="548640"/>
            <a:ext cx="4869300" cy="3943200"/>
          </a:xfrm>
          <a:prstGeom prst="rect">
            <a:avLst/>
          </a:prstGeom>
          <a:noFill/>
          <a:ln>
            <a:noFill/>
          </a:ln>
        </p:spPr>
        <p:txBody>
          <a:bodyPr anchorCtr="0" anchor="t" bIns="34275" lIns="0" spcFirstLastPara="1" rIns="0" wrap="square" tIns="34275">
            <a:normAutofit/>
          </a:bodyPr>
          <a:lstStyle>
            <a:lvl1pPr indent="-317500" lvl="0" marL="457200" rtl="0" algn="l">
              <a:lnSpc>
                <a:spcPct val="90000"/>
              </a:lnSpc>
              <a:spcBef>
                <a:spcPts val="900"/>
              </a:spcBef>
              <a:spcAft>
                <a:spcPts val="0"/>
              </a:spcAft>
              <a:buSzPts val="1400"/>
              <a:buChar char=" "/>
              <a:defRPr/>
            </a:lvl1pPr>
            <a:lvl2pPr indent="-317500" lvl="1" marL="914400" rtl="0" algn="l">
              <a:lnSpc>
                <a:spcPct val="90000"/>
              </a:lnSpc>
              <a:spcBef>
                <a:spcPts val="200"/>
              </a:spcBef>
              <a:spcAft>
                <a:spcPts val="0"/>
              </a:spcAft>
              <a:buSzPts val="1400"/>
              <a:buChar char="◦"/>
              <a:defRPr/>
            </a:lvl2pPr>
            <a:lvl3pPr indent="-317500" lvl="2" marL="1371600" rtl="0" algn="l">
              <a:lnSpc>
                <a:spcPct val="90000"/>
              </a:lnSpc>
              <a:spcBef>
                <a:spcPts val="300"/>
              </a:spcBef>
              <a:spcAft>
                <a:spcPts val="0"/>
              </a:spcAft>
              <a:buSzPts val="1400"/>
              <a:buChar char="◦"/>
              <a:defRPr/>
            </a:lvl3pPr>
            <a:lvl4pPr indent="-317500" lvl="3" marL="1828800" rtl="0" algn="l">
              <a:lnSpc>
                <a:spcPct val="90000"/>
              </a:lnSpc>
              <a:spcBef>
                <a:spcPts val="300"/>
              </a:spcBef>
              <a:spcAft>
                <a:spcPts val="0"/>
              </a:spcAft>
              <a:buSzPts val="1400"/>
              <a:buChar char="◦"/>
              <a:defRPr/>
            </a:lvl4pPr>
            <a:lvl5pPr indent="-317500" lvl="4" marL="2286000" rtl="0" algn="l">
              <a:lnSpc>
                <a:spcPct val="90000"/>
              </a:lnSpc>
              <a:spcBef>
                <a:spcPts val="300"/>
              </a:spcBef>
              <a:spcAft>
                <a:spcPts val="0"/>
              </a:spcAft>
              <a:buSzPts val="1400"/>
              <a:buChar char="◦"/>
              <a:defRPr/>
            </a:lvl5pPr>
            <a:lvl6pPr indent="-317500" lvl="5" marL="2743200" rtl="0" algn="l">
              <a:lnSpc>
                <a:spcPct val="90000"/>
              </a:lnSpc>
              <a:spcBef>
                <a:spcPts val="300"/>
              </a:spcBef>
              <a:spcAft>
                <a:spcPts val="0"/>
              </a:spcAft>
              <a:buSzPts val="1400"/>
              <a:buChar char="◦"/>
              <a:defRPr/>
            </a:lvl6pPr>
            <a:lvl7pPr indent="-317500" lvl="6" marL="3200400" rtl="0" algn="l">
              <a:lnSpc>
                <a:spcPct val="90000"/>
              </a:lnSpc>
              <a:spcBef>
                <a:spcPts val="300"/>
              </a:spcBef>
              <a:spcAft>
                <a:spcPts val="0"/>
              </a:spcAft>
              <a:buSzPts val="1400"/>
              <a:buChar char="◦"/>
              <a:defRPr/>
            </a:lvl7pPr>
            <a:lvl8pPr indent="-317500" lvl="7" marL="3657600" rtl="0" algn="l">
              <a:lnSpc>
                <a:spcPct val="90000"/>
              </a:lnSpc>
              <a:spcBef>
                <a:spcPts val="300"/>
              </a:spcBef>
              <a:spcAft>
                <a:spcPts val="0"/>
              </a:spcAft>
              <a:buSzPts val="1400"/>
              <a:buChar char="◦"/>
              <a:defRPr/>
            </a:lvl8pPr>
            <a:lvl9pPr indent="-317500" lvl="8" marL="4114800" rtl="0" algn="l">
              <a:lnSpc>
                <a:spcPct val="90000"/>
              </a:lnSpc>
              <a:spcBef>
                <a:spcPts val="300"/>
              </a:spcBef>
              <a:spcAft>
                <a:spcPts val="300"/>
              </a:spcAft>
              <a:buSzPts val="1400"/>
              <a:buChar char="◦"/>
              <a:defRPr/>
            </a:lvl9pPr>
          </a:lstStyle>
          <a:p/>
        </p:txBody>
      </p:sp>
      <p:sp>
        <p:nvSpPr>
          <p:cNvPr id="122" name="Google Shape;122;p28"/>
          <p:cNvSpPr txBox="1"/>
          <p:nvPr>
            <p:ph idx="2" type="body"/>
          </p:nvPr>
        </p:nvSpPr>
        <p:spPr>
          <a:xfrm>
            <a:off x="342900" y="2194560"/>
            <a:ext cx="2400300" cy="2534400"/>
          </a:xfrm>
          <a:prstGeom prst="rect">
            <a:avLst/>
          </a:prstGeom>
          <a:noFill/>
          <a:ln>
            <a:noFill/>
          </a:ln>
        </p:spPr>
        <p:txBody>
          <a:bodyPr anchorCtr="0" anchor="t" bIns="34275" lIns="68575" spcFirstLastPara="1" rIns="68575" wrap="square" tIns="34275">
            <a:normAutofit/>
          </a:bodyPr>
          <a:lstStyle>
            <a:lvl1pPr indent="-228600" lvl="0" marL="457200" rtl="0" algn="l">
              <a:lnSpc>
                <a:spcPct val="90000"/>
              </a:lnSpc>
              <a:spcBef>
                <a:spcPts val="900"/>
              </a:spcBef>
              <a:spcAft>
                <a:spcPts val="0"/>
              </a:spcAft>
              <a:buSzPts val="1100"/>
              <a:buNone/>
              <a:defRPr sz="1100">
                <a:solidFill>
                  <a:srgbClr val="FFFFFF"/>
                </a:solidFill>
              </a:defRPr>
            </a:lvl1pPr>
            <a:lvl2pPr indent="-228600" lvl="1" marL="914400" rtl="0" algn="l">
              <a:lnSpc>
                <a:spcPct val="90000"/>
              </a:lnSpc>
              <a:spcBef>
                <a:spcPts val="200"/>
              </a:spcBef>
              <a:spcAft>
                <a:spcPts val="0"/>
              </a:spcAft>
              <a:buSzPts val="900"/>
              <a:buNone/>
              <a:defRPr sz="900"/>
            </a:lvl2pPr>
            <a:lvl3pPr indent="-228600" lvl="2" marL="1371600" rtl="0" algn="l">
              <a:lnSpc>
                <a:spcPct val="90000"/>
              </a:lnSpc>
              <a:spcBef>
                <a:spcPts val="300"/>
              </a:spcBef>
              <a:spcAft>
                <a:spcPts val="0"/>
              </a:spcAft>
              <a:buSzPts val="800"/>
              <a:buNone/>
              <a:defRPr sz="800"/>
            </a:lvl3pPr>
            <a:lvl4pPr indent="-228600" lvl="3" marL="1828800" rtl="0" algn="l">
              <a:lnSpc>
                <a:spcPct val="90000"/>
              </a:lnSpc>
              <a:spcBef>
                <a:spcPts val="300"/>
              </a:spcBef>
              <a:spcAft>
                <a:spcPts val="0"/>
              </a:spcAft>
              <a:buSzPts val="700"/>
              <a:buNone/>
              <a:defRPr sz="700"/>
            </a:lvl4pPr>
            <a:lvl5pPr indent="-228600" lvl="4" marL="2286000" rtl="0" algn="l">
              <a:lnSpc>
                <a:spcPct val="90000"/>
              </a:lnSpc>
              <a:spcBef>
                <a:spcPts val="300"/>
              </a:spcBef>
              <a:spcAft>
                <a:spcPts val="0"/>
              </a:spcAft>
              <a:buSzPts val="700"/>
              <a:buNone/>
              <a:defRPr sz="700"/>
            </a:lvl5pPr>
            <a:lvl6pPr indent="-228600" lvl="5" marL="2743200" rtl="0" algn="l">
              <a:lnSpc>
                <a:spcPct val="90000"/>
              </a:lnSpc>
              <a:spcBef>
                <a:spcPts val="300"/>
              </a:spcBef>
              <a:spcAft>
                <a:spcPts val="0"/>
              </a:spcAft>
              <a:buSzPts val="700"/>
              <a:buNone/>
              <a:defRPr sz="700"/>
            </a:lvl6pPr>
            <a:lvl7pPr indent="-228600" lvl="6" marL="3200400" rtl="0" algn="l">
              <a:lnSpc>
                <a:spcPct val="90000"/>
              </a:lnSpc>
              <a:spcBef>
                <a:spcPts val="300"/>
              </a:spcBef>
              <a:spcAft>
                <a:spcPts val="0"/>
              </a:spcAft>
              <a:buSzPts val="700"/>
              <a:buNone/>
              <a:defRPr sz="700"/>
            </a:lvl7pPr>
            <a:lvl8pPr indent="-228600" lvl="7" marL="3657600" rtl="0" algn="l">
              <a:lnSpc>
                <a:spcPct val="90000"/>
              </a:lnSpc>
              <a:spcBef>
                <a:spcPts val="300"/>
              </a:spcBef>
              <a:spcAft>
                <a:spcPts val="0"/>
              </a:spcAft>
              <a:buSzPts val="700"/>
              <a:buNone/>
              <a:defRPr sz="700"/>
            </a:lvl8pPr>
            <a:lvl9pPr indent="-228600" lvl="8" marL="4114800" rtl="0" algn="l">
              <a:lnSpc>
                <a:spcPct val="90000"/>
              </a:lnSpc>
              <a:spcBef>
                <a:spcPts val="300"/>
              </a:spcBef>
              <a:spcAft>
                <a:spcPts val="300"/>
              </a:spcAft>
              <a:buSzPts val="700"/>
              <a:buNone/>
              <a:defRPr sz="700"/>
            </a:lvl9pPr>
          </a:lstStyle>
          <a:p/>
        </p:txBody>
      </p:sp>
      <p:sp>
        <p:nvSpPr>
          <p:cNvPr id="123" name="Google Shape;123;p28"/>
          <p:cNvSpPr txBox="1"/>
          <p:nvPr>
            <p:ph idx="10" type="dt"/>
          </p:nvPr>
        </p:nvSpPr>
        <p:spPr>
          <a:xfrm>
            <a:off x="349134" y="4844839"/>
            <a:ext cx="19638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sz="1100"/>
            </a:lvl1pPr>
            <a:lvl2pPr lvl="1" rtl="0" algn="l">
              <a:lnSpc>
                <a:spcPct val="100000"/>
              </a:lnSpc>
              <a:spcBef>
                <a:spcPts val="0"/>
              </a:spcBef>
              <a:spcAft>
                <a:spcPts val="0"/>
              </a:spcAft>
              <a:buSzPts val="1100"/>
              <a:buNone/>
              <a:defRPr sz="1100"/>
            </a:lvl2pPr>
            <a:lvl3pPr lvl="2" rtl="0" algn="l">
              <a:lnSpc>
                <a:spcPct val="100000"/>
              </a:lnSpc>
              <a:spcBef>
                <a:spcPts val="0"/>
              </a:spcBef>
              <a:spcAft>
                <a:spcPts val="0"/>
              </a:spcAft>
              <a:buSzPts val="1100"/>
              <a:buNone/>
              <a:defRPr sz="1100"/>
            </a:lvl3pPr>
            <a:lvl4pPr lvl="3" rtl="0" algn="l">
              <a:lnSpc>
                <a:spcPct val="100000"/>
              </a:lnSpc>
              <a:spcBef>
                <a:spcPts val="0"/>
              </a:spcBef>
              <a:spcAft>
                <a:spcPts val="0"/>
              </a:spcAft>
              <a:buSzPts val="1100"/>
              <a:buNone/>
              <a:defRPr sz="1100"/>
            </a:lvl4pPr>
            <a:lvl5pPr lvl="4" rtl="0" algn="l">
              <a:lnSpc>
                <a:spcPct val="100000"/>
              </a:lnSpc>
              <a:spcBef>
                <a:spcPts val="0"/>
              </a:spcBef>
              <a:spcAft>
                <a:spcPts val="0"/>
              </a:spcAft>
              <a:buSzPts val="1100"/>
              <a:buNone/>
              <a:defRPr sz="1100"/>
            </a:lvl5pPr>
            <a:lvl6pPr lvl="5" rtl="0" algn="l">
              <a:lnSpc>
                <a:spcPct val="100000"/>
              </a:lnSpc>
              <a:spcBef>
                <a:spcPts val="0"/>
              </a:spcBef>
              <a:spcAft>
                <a:spcPts val="0"/>
              </a:spcAft>
              <a:buSzPts val="1100"/>
              <a:buNone/>
              <a:defRPr sz="1100"/>
            </a:lvl6pPr>
            <a:lvl7pPr lvl="6" rtl="0" algn="l">
              <a:lnSpc>
                <a:spcPct val="100000"/>
              </a:lnSpc>
              <a:spcBef>
                <a:spcPts val="0"/>
              </a:spcBef>
              <a:spcAft>
                <a:spcPts val="0"/>
              </a:spcAft>
              <a:buSzPts val="1100"/>
              <a:buNone/>
              <a:defRPr sz="1100"/>
            </a:lvl7pPr>
            <a:lvl8pPr lvl="7" rtl="0" algn="l">
              <a:lnSpc>
                <a:spcPct val="100000"/>
              </a:lnSpc>
              <a:spcBef>
                <a:spcPts val="0"/>
              </a:spcBef>
              <a:spcAft>
                <a:spcPts val="0"/>
              </a:spcAft>
              <a:buSzPts val="1100"/>
              <a:buNone/>
              <a:defRPr sz="1100"/>
            </a:lvl8pPr>
            <a:lvl9pPr lvl="8" rtl="0" algn="l">
              <a:lnSpc>
                <a:spcPct val="100000"/>
              </a:lnSpc>
              <a:spcBef>
                <a:spcPts val="0"/>
              </a:spcBef>
              <a:spcAft>
                <a:spcPts val="0"/>
              </a:spcAft>
              <a:buSzPts val="1100"/>
              <a:buNone/>
              <a:defRPr sz="1100"/>
            </a:lvl9pPr>
          </a:lstStyle>
          <a:p/>
        </p:txBody>
      </p:sp>
      <p:sp>
        <p:nvSpPr>
          <p:cNvPr id="124" name="Google Shape;124;p28"/>
          <p:cNvSpPr txBox="1"/>
          <p:nvPr>
            <p:ph idx="11" type="ftr"/>
          </p:nvPr>
        </p:nvSpPr>
        <p:spPr>
          <a:xfrm>
            <a:off x="3600450" y="4844839"/>
            <a:ext cx="34863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sz="1100">
                <a:solidFill>
                  <a:schemeClr val="dk2"/>
                </a:solidFill>
              </a:defRPr>
            </a:lvl1pPr>
            <a:lvl2pPr lvl="1" rtl="0" algn="l">
              <a:lnSpc>
                <a:spcPct val="100000"/>
              </a:lnSpc>
              <a:spcBef>
                <a:spcPts val="0"/>
              </a:spcBef>
              <a:spcAft>
                <a:spcPts val="0"/>
              </a:spcAft>
              <a:buSzPts val="1100"/>
              <a:buNone/>
              <a:defRPr sz="1100"/>
            </a:lvl2pPr>
            <a:lvl3pPr lvl="2" rtl="0" algn="l">
              <a:lnSpc>
                <a:spcPct val="100000"/>
              </a:lnSpc>
              <a:spcBef>
                <a:spcPts val="0"/>
              </a:spcBef>
              <a:spcAft>
                <a:spcPts val="0"/>
              </a:spcAft>
              <a:buSzPts val="1100"/>
              <a:buNone/>
              <a:defRPr sz="1100"/>
            </a:lvl3pPr>
            <a:lvl4pPr lvl="3" rtl="0" algn="l">
              <a:lnSpc>
                <a:spcPct val="100000"/>
              </a:lnSpc>
              <a:spcBef>
                <a:spcPts val="0"/>
              </a:spcBef>
              <a:spcAft>
                <a:spcPts val="0"/>
              </a:spcAft>
              <a:buSzPts val="1100"/>
              <a:buNone/>
              <a:defRPr sz="1100"/>
            </a:lvl4pPr>
            <a:lvl5pPr lvl="4" rtl="0" algn="l">
              <a:lnSpc>
                <a:spcPct val="100000"/>
              </a:lnSpc>
              <a:spcBef>
                <a:spcPts val="0"/>
              </a:spcBef>
              <a:spcAft>
                <a:spcPts val="0"/>
              </a:spcAft>
              <a:buSzPts val="1100"/>
              <a:buNone/>
              <a:defRPr sz="1100"/>
            </a:lvl5pPr>
            <a:lvl6pPr lvl="5" rtl="0" algn="l">
              <a:lnSpc>
                <a:spcPct val="100000"/>
              </a:lnSpc>
              <a:spcBef>
                <a:spcPts val="0"/>
              </a:spcBef>
              <a:spcAft>
                <a:spcPts val="0"/>
              </a:spcAft>
              <a:buSzPts val="1100"/>
              <a:buNone/>
              <a:defRPr sz="1100"/>
            </a:lvl6pPr>
            <a:lvl7pPr lvl="6" rtl="0" algn="l">
              <a:lnSpc>
                <a:spcPct val="100000"/>
              </a:lnSpc>
              <a:spcBef>
                <a:spcPts val="0"/>
              </a:spcBef>
              <a:spcAft>
                <a:spcPts val="0"/>
              </a:spcAft>
              <a:buSzPts val="1100"/>
              <a:buNone/>
              <a:defRPr sz="1100"/>
            </a:lvl7pPr>
            <a:lvl8pPr lvl="7" rtl="0" algn="l">
              <a:lnSpc>
                <a:spcPct val="100000"/>
              </a:lnSpc>
              <a:spcBef>
                <a:spcPts val="0"/>
              </a:spcBef>
              <a:spcAft>
                <a:spcPts val="0"/>
              </a:spcAft>
              <a:buSzPts val="1100"/>
              <a:buNone/>
              <a:defRPr sz="1100"/>
            </a:lvl8pPr>
            <a:lvl9pPr lvl="8" rtl="0" algn="l">
              <a:lnSpc>
                <a:spcPct val="100000"/>
              </a:lnSpc>
              <a:spcBef>
                <a:spcPts val="0"/>
              </a:spcBef>
              <a:spcAft>
                <a:spcPts val="0"/>
              </a:spcAft>
              <a:buSzPts val="1100"/>
              <a:buNone/>
              <a:defRPr sz="1100"/>
            </a:lvl9pPr>
          </a:lstStyle>
          <a:p/>
        </p:txBody>
      </p:sp>
      <p:sp>
        <p:nvSpPr>
          <p:cNvPr id="125" name="Google Shape;125;p28"/>
          <p:cNvSpPr txBox="1"/>
          <p:nvPr>
            <p:ph idx="12" type="sldNum"/>
          </p:nvPr>
        </p:nvSpPr>
        <p:spPr>
          <a:xfrm>
            <a:off x="7425344" y="4844839"/>
            <a:ext cx="9840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800"/>
              <a:buFont typeface="Arial"/>
              <a:buNone/>
              <a:defRPr b="0" i="0" sz="800" u="none" cap="none" strike="noStrike">
                <a:solidFill>
                  <a:schemeClr val="dk2"/>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26" name="Shape 126"/>
        <p:cNvGrpSpPr/>
        <p:nvPr/>
      </p:nvGrpSpPr>
      <p:grpSpPr>
        <a:xfrm>
          <a:off x="0" y="0"/>
          <a:ext cx="0" cy="0"/>
          <a:chOff x="0" y="0"/>
          <a:chExt cx="0" cy="0"/>
        </a:xfrm>
      </p:grpSpPr>
      <p:sp>
        <p:nvSpPr>
          <p:cNvPr id="127" name="Google Shape;127;p29"/>
          <p:cNvSpPr txBox="1"/>
          <p:nvPr>
            <p:ph type="title"/>
          </p:nvPr>
        </p:nvSpPr>
        <p:spPr>
          <a:xfrm>
            <a:off x="822960" y="214952"/>
            <a:ext cx="7543800" cy="1088100"/>
          </a:xfrm>
          <a:prstGeom prst="rect">
            <a:avLst/>
          </a:prstGeom>
          <a:noFill/>
          <a:ln>
            <a:noFill/>
          </a:ln>
        </p:spPr>
        <p:txBody>
          <a:bodyPr anchorCtr="0" anchor="b" bIns="34275" lIns="68575" spcFirstLastPara="1" rIns="68575" wrap="square" tIns="34275">
            <a:normAutofit/>
          </a:bodyPr>
          <a:lstStyle>
            <a:lvl1pPr lvl="0" rtl="0" algn="l">
              <a:lnSpc>
                <a:spcPct val="85000"/>
              </a:lnSpc>
              <a:spcBef>
                <a:spcPts val="0"/>
              </a:spcBef>
              <a:spcAft>
                <a:spcPts val="0"/>
              </a:spcAft>
              <a:buClr>
                <a:srgbClr val="3F3F3F"/>
              </a:buClr>
              <a:buSzPts val="3600"/>
              <a:buFont typeface="Calibri"/>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28" name="Google Shape;128;p29"/>
          <p:cNvSpPr txBox="1"/>
          <p:nvPr>
            <p:ph idx="1" type="body"/>
          </p:nvPr>
        </p:nvSpPr>
        <p:spPr>
          <a:xfrm>
            <a:off x="822960" y="1384300"/>
            <a:ext cx="7543800" cy="3017400"/>
          </a:xfrm>
          <a:prstGeom prst="rect">
            <a:avLst/>
          </a:prstGeom>
          <a:noFill/>
          <a:ln>
            <a:noFill/>
          </a:ln>
        </p:spPr>
        <p:txBody>
          <a:bodyPr anchorCtr="0" anchor="t" bIns="34275" lIns="0" spcFirstLastPara="1" rIns="0" wrap="square" tIns="34275">
            <a:normAutofit/>
          </a:bodyPr>
          <a:lstStyle>
            <a:lvl1pPr indent="-317500" lvl="0" marL="457200" rtl="0" algn="l">
              <a:lnSpc>
                <a:spcPct val="90000"/>
              </a:lnSpc>
              <a:spcBef>
                <a:spcPts val="900"/>
              </a:spcBef>
              <a:spcAft>
                <a:spcPts val="0"/>
              </a:spcAft>
              <a:buSzPts val="1400"/>
              <a:buChar char=" "/>
              <a:defRPr/>
            </a:lvl1pPr>
            <a:lvl2pPr indent="-317500" lvl="1" marL="914400" rtl="0" algn="l">
              <a:lnSpc>
                <a:spcPct val="90000"/>
              </a:lnSpc>
              <a:spcBef>
                <a:spcPts val="200"/>
              </a:spcBef>
              <a:spcAft>
                <a:spcPts val="0"/>
              </a:spcAft>
              <a:buSzPts val="1400"/>
              <a:buChar char="◦"/>
              <a:defRPr/>
            </a:lvl2pPr>
            <a:lvl3pPr indent="-317500" lvl="2" marL="1371600" rtl="0" algn="l">
              <a:lnSpc>
                <a:spcPct val="90000"/>
              </a:lnSpc>
              <a:spcBef>
                <a:spcPts val="300"/>
              </a:spcBef>
              <a:spcAft>
                <a:spcPts val="0"/>
              </a:spcAft>
              <a:buSzPts val="1400"/>
              <a:buChar char="◦"/>
              <a:defRPr/>
            </a:lvl3pPr>
            <a:lvl4pPr indent="-317500" lvl="3" marL="1828800" rtl="0" algn="l">
              <a:lnSpc>
                <a:spcPct val="90000"/>
              </a:lnSpc>
              <a:spcBef>
                <a:spcPts val="300"/>
              </a:spcBef>
              <a:spcAft>
                <a:spcPts val="0"/>
              </a:spcAft>
              <a:buSzPts val="1400"/>
              <a:buChar char="◦"/>
              <a:defRPr/>
            </a:lvl4pPr>
            <a:lvl5pPr indent="-317500" lvl="4" marL="2286000" rtl="0" algn="l">
              <a:lnSpc>
                <a:spcPct val="90000"/>
              </a:lnSpc>
              <a:spcBef>
                <a:spcPts val="300"/>
              </a:spcBef>
              <a:spcAft>
                <a:spcPts val="0"/>
              </a:spcAft>
              <a:buSzPts val="1400"/>
              <a:buChar char="◦"/>
              <a:defRPr/>
            </a:lvl5pPr>
            <a:lvl6pPr indent="-317500" lvl="5" marL="2743200" rtl="0" algn="l">
              <a:lnSpc>
                <a:spcPct val="90000"/>
              </a:lnSpc>
              <a:spcBef>
                <a:spcPts val="300"/>
              </a:spcBef>
              <a:spcAft>
                <a:spcPts val="0"/>
              </a:spcAft>
              <a:buSzPts val="1400"/>
              <a:buChar char="◦"/>
              <a:defRPr/>
            </a:lvl6pPr>
            <a:lvl7pPr indent="-317500" lvl="6" marL="3200400" rtl="0" algn="l">
              <a:lnSpc>
                <a:spcPct val="90000"/>
              </a:lnSpc>
              <a:spcBef>
                <a:spcPts val="300"/>
              </a:spcBef>
              <a:spcAft>
                <a:spcPts val="0"/>
              </a:spcAft>
              <a:buSzPts val="1400"/>
              <a:buChar char="◦"/>
              <a:defRPr/>
            </a:lvl7pPr>
            <a:lvl8pPr indent="-317500" lvl="7" marL="3657600" rtl="0" algn="l">
              <a:lnSpc>
                <a:spcPct val="90000"/>
              </a:lnSpc>
              <a:spcBef>
                <a:spcPts val="300"/>
              </a:spcBef>
              <a:spcAft>
                <a:spcPts val="0"/>
              </a:spcAft>
              <a:buSzPts val="1400"/>
              <a:buChar char="◦"/>
              <a:defRPr/>
            </a:lvl8pPr>
            <a:lvl9pPr indent="-317500" lvl="8" marL="4114800" rtl="0" algn="l">
              <a:lnSpc>
                <a:spcPct val="90000"/>
              </a:lnSpc>
              <a:spcBef>
                <a:spcPts val="300"/>
              </a:spcBef>
              <a:spcAft>
                <a:spcPts val="300"/>
              </a:spcAft>
              <a:buSzPts val="1400"/>
              <a:buChar char="◦"/>
              <a:defRPr/>
            </a:lvl9pPr>
          </a:lstStyle>
          <a:p/>
        </p:txBody>
      </p:sp>
      <p:sp>
        <p:nvSpPr>
          <p:cNvPr id="129" name="Google Shape;129;p29"/>
          <p:cNvSpPr txBox="1"/>
          <p:nvPr>
            <p:ph idx="10" type="dt"/>
          </p:nvPr>
        </p:nvSpPr>
        <p:spPr>
          <a:xfrm>
            <a:off x="822960" y="4844839"/>
            <a:ext cx="18543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sz="1100"/>
            </a:lvl1pPr>
            <a:lvl2pPr lvl="1" rtl="0" algn="l">
              <a:lnSpc>
                <a:spcPct val="100000"/>
              </a:lnSpc>
              <a:spcBef>
                <a:spcPts val="0"/>
              </a:spcBef>
              <a:spcAft>
                <a:spcPts val="0"/>
              </a:spcAft>
              <a:buSzPts val="1100"/>
              <a:buNone/>
              <a:defRPr sz="1100"/>
            </a:lvl2pPr>
            <a:lvl3pPr lvl="2" rtl="0" algn="l">
              <a:lnSpc>
                <a:spcPct val="100000"/>
              </a:lnSpc>
              <a:spcBef>
                <a:spcPts val="0"/>
              </a:spcBef>
              <a:spcAft>
                <a:spcPts val="0"/>
              </a:spcAft>
              <a:buSzPts val="1100"/>
              <a:buNone/>
              <a:defRPr sz="1100"/>
            </a:lvl3pPr>
            <a:lvl4pPr lvl="3" rtl="0" algn="l">
              <a:lnSpc>
                <a:spcPct val="100000"/>
              </a:lnSpc>
              <a:spcBef>
                <a:spcPts val="0"/>
              </a:spcBef>
              <a:spcAft>
                <a:spcPts val="0"/>
              </a:spcAft>
              <a:buSzPts val="1100"/>
              <a:buNone/>
              <a:defRPr sz="1100"/>
            </a:lvl4pPr>
            <a:lvl5pPr lvl="4" rtl="0" algn="l">
              <a:lnSpc>
                <a:spcPct val="100000"/>
              </a:lnSpc>
              <a:spcBef>
                <a:spcPts val="0"/>
              </a:spcBef>
              <a:spcAft>
                <a:spcPts val="0"/>
              </a:spcAft>
              <a:buSzPts val="1100"/>
              <a:buNone/>
              <a:defRPr sz="1100"/>
            </a:lvl5pPr>
            <a:lvl6pPr lvl="5" rtl="0" algn="l">
              <a:lnSpc>
                <a:spcPct val="100000"/>
              </a:lnSpc>
              <a:spcBef>
                <a:spcPts val="0"/>
              </a:spcBef>
              <a:spcAft>
                <a:spcPts val="0"/>
              </a:spcAft>
              <a:buSzPts val="1100"/>
              <a:buNone/>
              <a:defRPr sz="1100"/>
            </a:lvl6pPr>
            <a:lvl7pPr lvl="6" rtl="0" algn="l">
              <a:lnSpc>
                <a:spcPct val="100000"/>
              </a:lnSpc>
              <a:spcBef>
                <a:spcPts val="0"/>
              </a:spcBef>
              <a:spcAft>
                <a:spcPts val="0"/>
              </a:spcAft>
              <a:buSzPts val="1100"/>
              <a:buNone/>
              <a:defRPr sz="1100"/>
            </a:lvl7pPr>
            <a:lvl8pPr lvl="7" rtl="0" algn="l">
              <a:lnSpc>
                <a:spcPct val="100000"/>
              </a:lnSpc>
              <a:spcBef>
                <a:spcPts val="0"/>
              </a:spcBef>
              <a:spcAft>
                <a:spcPts val="0"/>
              </a:spcAft>
              <a:buSzPts val="1100"/>
              <a:buNone/>
              <a:defRPr sz="1100"/>
            </a:lvl8pPr>
            <a:lvl9pPr lvl="8" rtl="0" algn="l">
              <a:lnSpc>
                <a:spcPct val="100000"/>
              </a:lnSpc>
              <a:spcBef>
                <a:spcPts val="0"/>
              </a:spcBef>
              <a:spcAft>
                <a:spcPts val="0"/>
              </a:spcAft>
              <a:buSzPts val="1100"/>
              <a:buNone/>
              <a:defRPr sz="1100"/>
            </a:lvl9pPr>
          </a:lstStyle>
          <a:p/>
        </p:txBody>
      </p:sp>
      <p:sp>
        <p:nvSpPr>
          <p:cNvPr id="130" name="Google Shape;130;p29"/>
          <p:cNvSpPr txBox="1"/>
          <p:nvPr>
            <p:ph idx="11" type="ftr"/>
          </p:nvPr>
        </p:nvSpPr>
        <p:spPr>
          <a:xfrm>
            <a:off x="2764639" y="4844839"/>
            <a:ext cx="3617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sz="1100"/>
            </a:lvl1pPr>
            <a:lvl2pPr lvl="1" rtl="0" algn="l">
              <a:lnSpc>
                <a:spcPct val="100000"/>
              </a:lnSpc>
              <a:spcBef>
                <a:spcPts val="0"/>
              </a:spcBef>
              <a:spcAft>
                <a:spcPts val="0"/>
              </a:spcAft>
              <a:buSzPts val="1100"/>
              <a:buNone/>
              <a:defRPr sz="1100"/>
            </a:lvl2pPr>
            <a:lvl3pPr lvl="2" rtl="0" algn="l">
              <a:lnSpc>
                <a:spcPct val="100000"/>
              </a:lnSpc>
              <a:spcBef>
                <a:spcPts val="0"/>
              </a:spcBef>
              <a:spcAft>
                <a:spcPts val="0"/>
              </a:spcAft>
              <a:buSzPts val="1100"/>
              <a:buNone/>
              <a:defRPr sz="1100"/>
            </a:lvl3pPr>
            <a:lvl4pPr lvl="3" rtl="0" algn="l">
              <a:lnSpc>
                <a:spcPct val="100000"/>
              </a:lnSpc>
              <a:spcBef>
                <a:spcPts val="0"/>
              </a:spcBef>
              <a:spcAft>
                <a:spcPts val="0"/>
              </a:spcAft>
              <a:buSzPts val="1100"/>
              <a:buNone/>
              <a:defRPr sz="1100"/>
            </a:lvl4pPr>
            <a:lvl5pPr lvl="4" rtl="0" algn="l">
              <a:lnSpc>
                <a:spcPct val="100000"/>
              </a:lnSpc>
              <a:spcBef>
                <a:spcPts val="0"/>
              </a:spcBef>
              <a:spcAft>
                <a:spcPts val="0"/>
              </a:spcAft>
              <a:buSzPts val="1100"/>
              <a:buNone/>
              <a:defRPr sz="1100"/>
            </a:lvl5pPr>
            <a:lvl6pPr lvl="5" rtl="0" algn="l">
              <a:lnSpc>
                <a:spcPct val="100000"/>
              </a:lnSpc>
              <a:spcBef>
                <a:spcPts val="0"/>
              </a:spcBef>
              <a:spcAft>
                <a:spcPts val="0"/>
              </a:spcAft>
              <a:buSzPts val="1100"/>
              <a:buNone/>
              <a:defRPr sz="1100"/>
            </a:lvl6pPr>
            <a:lvl7pPr lvl="6" rtl="0" algn="l">
              <a:lnSpc>
                <a:spcPct val="100000"/>
              </a:lnSpc>
              <a:spcBef>
                <a:spcPts val="0"/>
              </a:spcBef>
              <a:spcAft>
                <a:spcPts val="0"/>
              </a:spcAft>
              <a:buSzPts val="1100"/>
              <a:buNone/>
              <a:defRPr sz="1100"/>
            </a:lvl7pPr>
            <a:lvl8pPr lvl="7" rtl="0" algn="l">
              <a:lnSpc>
                <a:spcPct val="100000"/>
              </a:lnSpc>
              <a:spcBef>
                <a:spcPts val="0"/>
              </a:spcBef>
              <a:spcAft>
                <a:spcPts val="0"/>
              </a:spcAft>
              <a:buSzPts val="1100"/>
              <a:buNone/>
              <a:defRPr sz="1100"/>
            </a:lvl8pPr>
            <a:lvl9pPr lvl="8" rtl="0" algn="l">
              <a:lnSpc>
                <a:spcPct val="100000"/>
              </a:lnSpc>
              <a:spcBef>
                <a:spcPts val="0"/>
              </a:spcBef>
              <a:spcAft>
                <a:spcPts val="0"/>
              </a:spcAft>
              <a:buSzPts val="1100"/>
              <a:buNone/>
              <a:defRPr sz="1100"/>
            </a:lvl9pPr>
          </a:lstStyle>
          <a:p/>
        </p:txBody>
      </p:sp>
      <p:sp>
        <p:nvSpPr>
          <p:cNvPr id="131" name="Google Shape;131;p29"/>
          <p:cNvSpPr txBox="1"/>
          <p:nvPr>
            <p:ph idx="12" type="sldNum"/>
          </p:nvPr>
        </p:nvSpPr>
        <p:spPr>
          <a:xfrm>
            <a:off x="7425344" y="4844839"/>
            <a:ext cx="9840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800"/>
              <a:buFont typeface="Arial"/>
              <a:buNone/>
              <a:defRPr b="0" i="0" sz="800" u="none" cap="none" strike="noStrike">
                <a:solidFill>
                  <a:srgbClr val="FFFFFF"/>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800"/>
              <a:buFont typeface="Arial"/>
              <a:buNone/>
              <a:defRPr b="0" i="0" sz="800" u="none" cap="none" strike="noStrike">
                <a:solidFill>
                  <a:srgbClr val="FFFFFF"/>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800"/>
              <a:buFont typeface="Arial"/>
              <a:buNone/>
              <a:defRPr b="0" i="0" sz="800" u="none" cap="none" strike="noStrike">
                <a:solidFill>
                  <a:srgbClr val="FFFFFF"/>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800"/>
              <a:buFont typeface="Arial"/>
              <a:buNone/>
              <a:defRPr b="0" i="0" sz="800" u="none" cap="none" strike="noStrike">
                <a:solidFill>
                  <a:srgbClr val="FFFFFF"/>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800"/>
              <a:buFont typeface="Arial"/>
              <a:buNone/>
              <a:defRPr b="0" i="0" sz="800" u="none" cap="none" strike="noStrike">
                <a:solidFill>
                  <a:srgbClr val="FFFFFF"/>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800"/>
              <a:buFont typeface="Arial"/>
              <a:buNone/>
              <a:defRPr b="0" i="0" sz="800" u="none" cap="none" strike="noStrike">
                <a:solidFill>
                  <a:srgbClr val="FFFFFF"/>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800"/>
              <a:buFont typeface="Arial"/>
              <a:buNone/>
              <a:defRPr b="0" i="0" sz="800" u="none" cap="none" strike="noStrike">
                <a:solidFill>
                  <a:srgbClr val="FFFFFF"/>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800"/>
              <a:buFont typeface="Arial"/>
              <a:buNone/>
              <a:defRPr b="0" i="0" sz="800" u="none" cap="none" strike="noStrike">
                <a:solidFill>
                  <a:srgbClr val="FFFFFF"/>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800"/>
              <a:buFont typeface="Arial"/>
              <a:buNone/>
              <a:defRPr b="0" i="0" sz="800" u="none" cap="none" strike="noStrike">
                <a:solidFill>
                  <a:srgbClr val="FFFFF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showMasterSp="0">
  <p:cSld name="SECTION_HEADER_1">
    <p:bg>
      <p:bgPr>
        <a:solidFill>
          <a:schemeClr val="lt1"/>
        </a:solidFill>
      </p:bgPr>
    </p:bg>
    <p:spTree>
      <p:nvGrpSpPr>
        <p:cNvPr id="132" name="Shape 132"/>
        <p:cNvGrpSpPr/>
        <p:nvPr/>
      </p:nvGrpSpPr>
      <p:grpSpPr>
        <a:xfrm>
          <a:off x="0" y="0"/>
          <a:ext cx="0" cy="0"/>
          <a:chOff x="0" y="0"/>
          <a:chExt cx="0" cy="0"/>
        </a:xfrm>
      </p:grpSpPr>
      <p:sp>
        <p:nvSpPr>
          <p:cNvPr id="133" name="Google Shape;133;p30"/>
          <p:cNvSpPr/>
          <p:nvPr/>
        </p:nvSpPr>
        <p:spPr>
          <a:xfrm>
            <a:off x="2381" y="4800600"/>
            <a:ext cx="9141600" cy="342900"/>
          </a:xfrm>
          <a:prstGeom prst="rect">
            <a:avLst/>
          </a:prstGeom>
          <a:solidFill>
            <a:schemeClr val="accent2"/>
          </a:solidFill>
          <a:ln>
            <a:noFill/>
          </a:ln>
        </p:spPr>
        <p:txBody>
          <a:bodyPr anchorCtr="0" anchor="ctr" bIns="68575" lIns="68575" spcFirstLastPara="1" rIns="68575" wrap="square" tIns="68575">
            <a:noAutofit/>
          </a:bodyPr>
          <a:lstStyle/>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Arial"/>
              <a:ea typeface="Arial"/>
              <a:cs typeface="Arial"/>
              <a:sym typeface="Arial"/>
            </a:endParaRPr>
          </a:p>
        </p:txBody>
      </p:sp>
      <p:sp>
        <p:nvSpPr>
          <p:cNvPr id="134" name="Google Shape;134;p30"/>
          <p:cNvSpPr/>
          <p:nvPr/>
        </p:nvSpPr>
        <p:spPr>
          <a:xfrm>
            <a:off x="11" y="4750737"/>
            <a:ext cx="9141600" cy="48000"/>
          </a:xfrm>
          <a:prstGeom prst="rect">
            <a:avLst/>
          </a:prstGeom>
          <a:solidFill>
            <a:schemeClr val="accent1"/>
          </a:solidFill>
          <a:ln>
            <a:noFill/>
          </a:ln>
        </p:spPr>
        <p:txBody>
          <a:bodyPr anchorCtr="0" anchor="ctr" bIns="68575" lIns="68575" spcFirstLastPara="1" rIns="68575" wrap="square" tIns="68575">
            <a:noAutofit/>
          </a:bodyPr>
          <a:lstStyle/>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Arial"/>
              <a:ea typeface="Arial"/>
              <a:cs typeface="Arial"/>
              <a:sym typeface="Arial"/>
            </a:endParaRPr>
          </a:p>
        </p:txBody>
      </p:sp>
      <p:sp>
        <p:nvSpPr>
          <p:cNvPr id="135" name="Google Shape;135;p30"/>
          <p:cNvSpPr txBox="1"/>
          <p:nvPr>
            <p:ph type="title"/>
          </p:nvPr>
        </p:nvSpPr>
        <p:spPr>
          <a:xfrm>
            <a:off x="822960" y="569214"/>
            <a:ext cx="7543800" cy="2674500"/>
          </a:xfrm>
          <a:prstGeom prst="rect">
            <a:avLst/>
          </a:prstGeom>
          <a:noFill/>
          <a:ln>
            <a:noFill/>
          </a:ln>
        </p:spPr>
        <p:txBody>
          <a:bodyPr anchorCtr="0" anchor="b" bIns="34275" lIns="68575" spcFirstLastPara="1" rIns="68575" wrap="square" tIns="34275">
            <a:normAutofit/>
          </a:bodyPr>
          <a:lstStyle>
            <a:lvl1pPr lvl="0" rtl="0" algn="l">
              <a:lnSpc>
                <a:spcPct val="85000"/>
              </a:lnSpc>
              <a:spcBef>
                <a:spcPts val="0"/>
              </a:spcBef>
              <a:spcAft>
                <a:spcPts val="0"/>
              </a:spcAft>
              <a:buClr>
                <a:srgbClr val="262626"/>
              </a:buClr>
              <a:buSzPts val="6000"/>
              <a:buFont typeface="Calibri"/>
              <a:buNone/>
              <a:defRPr b="0" sz="6000">
                <a:solidFill>
                  <a:srgbClr val="262626"/>
                </a:solidFill>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36" name="Google Shape;136;p30"/>
          <p:cNvSpPr txBox="1"/>
          <p:nvPr>
            <p:ph idx="1" type="body"/>
          </p:nvPr>
        </p:nvSpPr>
        <p:spPr>
          <a:xfrm>
            <a:off x="822960" y="3339846"/>
            <a:ext cx="7543800" cy="857400"/>
          </a:xfrm>
          <a:prstGeom prst="rect">
            <a:avLst/>
          </a:prstGeom>
          <a:noFill/>
          <a:ln>
            <a:noFill/>
          </a:ln>
        </p:spPr>
        <p:txBody>
          <a:bodyPr anchorCtr="0" anchor="t" bIns="34275" lIns="68575" spcFirstLastPara="1" rIns="68575" wrap="square" tIns="34275">
            <a:normAutofit/>
          </a:bodyPr>
          <a:lstStyle>
            <a:lvl1pPr indent="-228600" lvl="0" marL="457200" rtl="0" algn="l">
              <a:lnSpc>
                <a:spcPct val="90000"/>
              </a:lnSpc>
              <a:spcBef>
                <a:spcPts val="900"/>
              </a:spcBef>
              <a:spcAft>
                <a:spcPts val="0"/>
              </a:spcAft>
              <a:buSzPts val="1800"/>
              <a:buNone/>
              <a:defRPr sz="1800" cap="none">
                <a:solidFill>
                  <a:schemeClr val="dk2"/>
                </a:solidFill>
                <a:latin typeface="Calibri"/>
                <a:ea typeface="Calibri"/>
                <a:cs typeface="Calibri"/>
                <a:sym typeface="Calibri"/>
              </a:defRPr>
            </a:lvl1pPr>
            <a:lvl2pPr indent="-228600" lvl="1" marL="914400" rtl="0" algn="l">
              <a:lnSpc>
                <a:spcPct val="90000"/>
              </a:lnSpc>
              <a:spcBef>
                <a:spcPts val="200"/>
              </a:spcBef>
              <a:spcAft>
                <a:spcPts val="0"/>
              </a:spcAft>
              <a:buSzPts val="1400"/>
              <a:buNone/>
              <a:defRPr sz="1400">
                <a:solidFill>
                  <a:srgbClr val="888888"/>
                </a:solidFill>
              </a:defRPr>
            </a:lvl2pPr>
            <a:lvl3pPr indent="-228600" lvl="2" marL="1371600" rtl="0" algn="l">
              <a:lnSpc>
                <a:spcPct val="90000"/>
              </a:lnSpc>
              <a:spcBef>
                <a:spcPts val="300"/>
              </a:spcBef>
              <a:spcAft>
                <a:spcPts val="0"/>
              </a:spcAft>
              <a:buSzPts val="1200"/>
              <a:buNone/>
              <a:defRPr sz="1200">
                <a:solidFill>
                  <a:srgbClr val="888888"/>
                </a:solidFill>
              </a:defRPr>
            </a:lvl3pPr>
            <a:lvl4pPr indent="-228600" lvl="3" marL="1828800" rtl="0" algn="l">
              <a:lnSpc>
                <a:spcPct val="90000"/>
              </a:lnSpc>
              <a:spcBef>
                <a:spcPts val="300"/>
              </a:spcBef>
              <a:spcAft>
                <a:spcPts val="0"/>
              </a:spcAft>
              <a:buSzPts val="1100"/>
              <a:buNone/>
              <a:defRPr sz="1100">
                <a:solidFill>
                  <a:srgbClr val="888888"/>
                </a:solidFill>
              </a:defRPr>
            </a:lvl4pPr>
            <a:lvl5pPr indent="-228600" lvl="4" marL="2286000" rtl="0" algn="l">
              <a:lnSpc>
                <a:spcPct val="90000"/>
              </a:lnSpc>
              <a:spcBef>
                <a:spcPts val="300"/>
              </a:spcBef>
              <a:spcAft>
                <a:spcPts val="0"/>
              </a:spcAft>
              <a:buSzPts val="1100"/>
              <a:buNone/>
              <a:defRPr sz="1100">
                <a:solidFill>
                  <a:srgbClr val="888888"/>
                </a:solidFill>
              </a:defRPr>
            </a:lvl5pPr>
            <a:lvl6pPr indent="-228600" lvl="5" marL="2743200" rtl="0" algn="l">
              <a:lnSpc>
                <a:spcPct val="90000"/>
              </a:lnSpc>
              <a:spcBef>
                <a:spcPts val="300"/>
              </a:spcBef>
              <a:spcAft>
                <a:spcPts val="0"/>
              </a:spcAft>
              <a:buSzPts val="1100"/>
              <a:buNone/>
              <a:defRPr sz="1100">
                <a:solidFill>
                  <a:srgbClr val="888888"/>
                </a:solidFill>
              </a:defRPr>
            </a:lvl6pPr>
            <a:lvl7pPr indent="-228600" lvl="6" marL="3200400" rtl="0" algn="l">
              <a:lnSpc>
                <a:spcPct val="90000"/>
              </a:lnSpc>
              <a:spcBef>
                <a:spcPts val="300"/>
              </a:spcBef>
              <a:spcAft>
                <a:spcPts val="0"/>
              </a:spcAft>
              <a:buSzPts val="1100"/>
              <a:buNone/>
              <a:defRPr sz="1100">
                <a:solidFill>
                  <a:srgbClr val="888888"/>
                </a:solidFill>
              </a:defRPr>
            </a:lvl7pPr>
            <a:lvl8pPr indent="-228600" lvl="7" marL="3657600" rtl="0" algn="l">
              <a:lnSpc>
                <a:spcPct val="90000"/>
              </a:lnSpc>
              <a:spcBef>
                <a:spcPts val="300"/>
              </a:spcBef>
              <a:spcAft>
                <a:spcPts val="0"/>
              </a:spcAft>
              <a:buSzPts val="1100"/>
              <a:buNone/>
              <a:defRPr sz="1100">
                <a:solidFill>
                  <a:srgbClr val="888888"/>
                </a:solidFill>
              </a:defRPr>
            </a:lvl8pPr>
            <a:lvl9pPr indent="-228600" lvl="8" marL="4114800" rtl="0" algn="l">
              <a:lnSpc>
                <a:spcPct val="90000"/>
              </a:lnSpc>
              <a:spcBef>
                <a:spcPts val="300"/>
              </a:spcBef>
              <a:spcAft>
                <a:spcPts val="300"/>
              </a:spcAft>
              <a:buSzPts val="1100"/>
              <a:buNone/>
              <a:defRPr sz="1100">
                <a:solidFill>
                  <a:srgbClr val="888888"/>
                </a:solidFill>
              </a:defRPr>
            </a:lvl9pPr>
          </a:lstStyle>
          <a:p/>
        </p:txBody>
      </p:sp>
      <p:sp>
        <p:nvSpPr>
          <p:cNvPr id="137" name="Google Shape;137;p30"/>
          <p:cNvSpPr txBox="1"/>
          <p:nvPr>
            <p:ph idx="10" type="dt"/>
          </p:nvPr>
        </p:nvSpPr>
        <p:spPr>
          <a:xfrm>
            <a:off x="822960" y="4844839"/>
            <a:ext cx="18543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sz="1100"/>
            </a:lvl1pPr>
            <a:lvl2pPr lvl="1" rtl="0" algn="l">
              <a:lnSpc>
                <a:spcPct val="100000"/>
              </a:lnSpc>
              <a:spcBef>
                <a:spcPts val="0"/>
              </a:spcBef>
              <a:spcAft>
                <a:spcPts val="0"/>
              </a:spcAft>
              <a:buSzPts val="1100"/>
              <a:buNone/>
              <a:defRPr sz="1100"/>
            </a:lvl2pPr>
            <a:lvl3pPr lvl="2" rtl="0" algn="l">
              <a:lnSpc>
                <a:spcPct val="100000"/>
              </a:lnSpc>
              <a:spcBef>
                <a:spcPts val="0"/>
              </a:spcBef>
              <a:spcAft>
                <a:spcPts val="0"/>
              </a:spcAft>
              <a:buSzPts val="1100"/>
              <a:buNone/>
              <a:defRPr sz="1100"/>
            </a:lvl3pPr>
            <a:lvl4pPr lvl="3" rtl="0" algn="l">
              <a:lnSpc>
                <a:spcPct val="100000"/>
              </a:lnSpc>
              <a:spcBef>
                <a:spcPts val="0"/>
              </a:spcBef>
              <a:spcAft>
                <a:spcPts val="0"/>
              </a:spcAft>
              <a:buSzPts val="1100"/>
              <a:buNone/>
              <a:defRPr sz="1100"/>
            </a:lvl4pPr>
            <a:lvl5pPr lvl="4" rtl="0" algn="l">
              <a:lnSpc>
                <a:spcPct val="100000"/>
              </a:lnSpc>
              <a:spcBef>
                <a:spcPts val="0"/>
              </a:spcBef>
              <a:spcAft>
                <a:spcPts val="0"/>
              </a:spcAft>
              <a:buSzPts val="1100"/>
              <a:buNone/>
              <a:defRPr sz="1100"/>
            </a:lvl5pPr>
            <a:lvl6pPr lvl="5" rtl="0" algn="l">
              <a:lnSpc>
                <a:spcPct val="100000"/>
              </a:lnSpc>
              <a:spcBef>
                <a:spcPts val="0"/>
              </a:spcBef>
              <a:spcAft>
                <a:spcPts val="0"/>
              </a:spcAft>
              <a:buSzPts val="1100"/>
              <a:buNone/>
              <a:defRPr sz="1100"/>
            </a:lvl6pPr>
            <a:lvl7pPr lvl="6" rtl="0" algn="l">
              <a:lnSpc>
                <a:spcPct val="100000"/>
              </a:lnSpc>
              <a:spcBef>
                <a:spcPts val="0"/>
              </a:spcBef>
              <a:spcAft>
                <a:spcPts val="0"/>
              </a:spcAft>
              <a:buSzPts val="1100"/>
              <a:buNone/>
              <a:defRPr sz="1100"/>
            </a:lvl7pPr>
            <a:lvl8pPr lvl="7" rtl="0" algn="l">
              <a:lnSpc>
                <a:spcPct val="100000"/>
              </a:lnSpc>
              <a:spcBef>
                <a:spcPts val="0"/>
              </a:spcBef>
              <a:spcAft>
                <a:spcPts val="0"/>
              </a:spcAft>
              <a:buSzPts val="1100"/>
              <a:buNone/>
              <a:defRPr sz="1100"/>
            </a:lvl8pPr>
            <a:lvl9pPr lvl="8" rtl="0" algn="l">
              <a:lnSpc>
                <a:spcPct val="100000"/>
              </a:lnSpc>
              <a:spcBef>
                <a:spcPts val="0"/>
              </a:spcBef>
              <a:spcAft>
                <a:spcPts val="0"/>
              </a:spcAft>
              <a:buSzPts val="1100"/>
              <a:buNone/>
              <a:defRPr sz="1100"/>
            </a:lvl9pPr>
          </a:lstStyle>
          <a:p/>
        </p:txBody>
      </p:sp>
      <p:sp>
        <p:nvSpPr>
          <p:cNvPr id="138" name="Google Shape;138;p30"/>
          <p:cNvSpPr txBox="1"/>
          <p:nvPr>
            <p:ph idx="11" type="ftr"/>
          </p:nvPr>
        </p:nvSpPr>
        <p:spPr>
          <a:xfrm>
            <a:off x="2764639" y="4844839"/>
            <a:ext cx="3617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sz="1100"/>
            </a:lvl1pPr>
            <a:lvl2pPr lvl="1" rtl="0" algn="l">
              <a:lnSpc>
                <a:spcPct val="100000"/>
              </a:lnSpc>
              <a:spcBef>
                <a:spcPts val="0"/>
              </a:spcBef>
              <a:spcAft>
                <a:spcPts val="0"/>
              </a:spcAft>
              <a:buSzPts val="1100"/>
              <a:buNone/>
              <a:defRPr sz="1100"/>
            </a:lvl2pPr>
            <a:lvl3pPr lvl="2" rtl="0" algn="l">
              <a:lnSpc>
                <a:spcPct val="100000"/>
              </a:lnSpc>
              <a:spcBef>
                <a:spcPts val="0"/>
              </a:spcBef>
              <a:spcAft>
                <a:spcPts val="0"/>
              </a:spcAft>
              <a:buSzPts val="1100"/>
              <a:buNone/>
              <a:defRPr sz="1100"/>
            </a:lvl3pPr>
            <a:lvl4pPr lvl="3" rtl="0" algn="l">
              <a:lnSpc>
                <a:spcPct val="100000"/>
              </a:lnSpc>
              <a:spcBef>
                <a:spcPts val="0"/>
              </a:spcBef>
              <a:spcAft>
                <a:spcPts val="0"/>
              </a:spcAft>
              <a:buSzPts val="1100"/>
              <a:buNone/>
              <a:defRPr sz="1100"/>
            </a:lvl4pPr>
            <a:lvl5pPr lvl="4" rtl="0" algn="l">
              <a:lnSpc>
                <a:spcPct val="100000"/>
              </a:lnSpc>
              <a:spcBef>
                <a:spcPts val="0"/>
              </a:spcBef>
              <a:spcAft>
                <a:spcPts val="0"/>
              </a:spcAft>
              <a:buSzPts val="1100"/>
              <a:buNone/>
              <a:defRPr sz="1100"/>
            </a:lvl5pPr>
            <a:lvl6pPr lvl="5" rtl="0" algn="l">
              <a:lnSpc>
                <a:spcPct val="100000"/>
              </a:lnSpc>
              <a:spcBef>
                <a:spcPts val="0"/>
              </a:spcBef>
              <a:spcAft>
                <a:spcPts val="0"/>
              </a:spcAft>
              <a:buSzPts val="1100"/>
              <a:buNone/>
              <a:defRPr sz="1100"/>
            </a:lvl6pPr>
            <a:lvl7pPr lvl="6" rtl="0" algn="l">
              <a:lnSpc>
                <a:spcPct val="100000"/>
              </a:lnSpc>
              <a:spcBef>
                <a:spcPts val="0"/>
              </a:spcBef>
              <a:spcAft>
                <a:spcPts val="0"/>
              </a:spcAft>
              <a:buSzPts val="1100"/>
              <a:buNone/>
              <a:defRPr sz="1100"/>
            </a:lvl7pPr>
            <a:lvl8pPr lvl="7" rtl="0" algn="l">
              <a:lnSpc>
                <a:spcPct val="100000"/>
              </a:lnSpc>
              <a:spcBef>
                <a:spcPts val="0"/>
              </a:spcBef>
              <a:spcAft>
                <a:spcPts val="0"/>
              </a:spcAft>
              <a:buSzPts val="1100"/>
              <a:buNone/>
              <a:defRPr sz="1100"/>
            </a:lvl8pPr>
            <a:lvl9pPr lvl="8" rtl="0" algn="l">
              <a:lnSpc>
                <a:spcPct val="100000"/>
              </a:lnSpc>
              <a:spcBef>
                <a:spcPts val="0"/>
              </a:spcBef>
              <a:spcAft>
                <a:spcPts val="0"/>
              </a:spcAft>
              <a:buSzPts val="1100"/>
              <a:buNone/>
              <a:defRPr sz="1100"/>
            </a:lvl9pPr>
          </a:lstStyle>
          <a:p/>
        </p:txBody>
      </p:sp>
      <p:sp>
        <p:nvSpPr>
          <p:cNvPr id="139" name="Google Shape;139;p30"/>
          <p:cNvSpPr txBox="1"/>
          <p:nvPr>
            <p:ph idx="12" type="sldNum"/>
          </p:nvPr>
        </p:nvSpPr>
        <p:spPr>
          <a:xfrm>
            <a:off x="7425344" y="4844839"/>
            <a:ext cx="9840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800"/>
              <a:buFont typeface="Arial"/>
              <a:buNone/>
              <a:defRPr b="0" i="0" sz="800" u="none" cap="none" strike="noStrike">
                <a:solidFill>
                  <a:srgbClr val="FFFFFF"/>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800"/>
              <a:buFont typeface="Arial"/>
              <a:buNone/>
              <a:defRPr b="0" i="0" sz="800" u="none" cap="none" strike="noStrike">
                <a:solidFill>
                  <a:srgbClr val="FFFFFF"/>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800"/>
              <a:buFont typeface="Arial"/>
              <a:buNone/>
              <a:defRPr b="0" i="0" sz="800" u="none" cap="none" strike="noStrike">
                <a:solidFill>
                  <a:srgbClr val="FFFFFF"/>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800"/>
              <a:buFont typeface="Arial"/>
              <a:buNone/>
              <a:defRPr b="0" i="0" sz="800" u="none" cap="none" strike="noStrike">
                <a:solidFill>
                  <a:srgbClr val="FFFFFF"/>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800"/>
              <a:buFont typeface="Arial"/>
              <a:buNone/>
              <a:defRPr b="0" i="0" sz="800" u="none" cap="none" strike="noStrike">
                <a:solidFill>
                  <a:srgbClr val="FFFFFF"/>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800"/>
              <a:buFont typeface="Arial"/>
              <a:buNone/>
              <a:defRPr b="0" i="0" sz="800" u="none" cap="none" strike="noStrike">
                <a:solidFill>
                  <a:srgbClr val="FFFFFF"/>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800"/>
              <a:buFont typeface="Arial"/>
              <a:buNone/>
              <a:defRPr b="0" i="0" sz="800" u="none" cap="none" strike="noStrike">
                <a:solidFill>
                  <a:srgbClr val="FFFFFF"/>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800"/>
              <a:buFont typeface="Arial"/>
              <a:buNone/>
              <a:defRPr b="0" i="0" sz="800" u="none" cap="none" strike="noStrike">
                <a:solidFill>
                  <a:srgbClr val="FFFFFF"/>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800"/>
              <a:buFont typeface="Arial"/>
              <a:buNone/>
              <a:defRPr b="0" i="0" sz="800" u="none" cap="none" strike="noStrike">
                <a:solidFill>
                  <a:srgbClr val="FFFFF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cxnSp>
        <p:nvCxnSpPr>
          <p:cNvPr id="140" name="Google Shape;140;p30"/>
          <p:cNvCxnSpPr/>
          <p:nvPr/>
        </p:nvCxnSpPr>
        <p:spPr>
          <a:xfrm>
            <a:off x="905743" y="3257550"/>
            <a:ext cx="7406400" cy="0"/>
          </a:xfrm>
          <a:prstGeom prst="straightConnector1">
            <a:avLst/>
          </a:prstGeom>
          <a:noFill/>
          <a:ln cap="flat" cmpd="sng" w="9525">
            <a:solidFill>
              <a:srgbClr val="7F7F7F"/>
            </a:solidFill>
            <a:prstDash val="solid"/>
            <a:round/>
            <a:headEnd len="sm" w="sm" type="none"/>
            <a:tailEnd len="sm" w="sm" type="none"/>
          </a:ln>
        </p:spPr>
      </p:cxnSp>
    </p:spTree>
  </p:cSld>
  <p:clrMapOvr>
    <a:masterClrMapping/>
  </p:clrMapOvr>
</p:sldLayout>
</file>

<file path=ppt/slideLayouts/slideLayout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41" name="Shape 141"/>
        <p:cNvGrpSpPr/>
        <p:nvPr/>
      </p:nvGrpSpPr>
      <p:grpSpPr>
        <a:xfrm>
          <a:off x="0" y="0"/>
          <a:ext cx="0" cy="0"/>
          <a:chOff x="0" y="0"/>
          <a:chExt cx="0" cy="0"/>
        </a:xfrm>
      </p:grpSpPr>
      <p:sp>
        <p:nvSpPr>
          <p:cNvPr id="142" name="Google Shape;142;p31"/>
          <p:cNvSpPr txBox="1"/>
          <p:nvPr>
            <p:ph type="title"/>
          </p:nvPr>
        </p:nvSpPr>
        <p:spPr>
          <a:xfrm>
            <a:off x="822960" y="214952"/>
            <a:ext cx="7543800" cy="1088100"/>
          </a:xfrm>
          <a:prstGeom prst="rect">
            <a:avLst/>
          </a:prstGeom>
          <a:noFill/>
          <a:ln>
            <a:noFill/>
          </a:ln>
        </p:spPr>
        <p:txBody>
          <a:bodyPr anchorCtr="0" anchor="b" bIns="34275" lIns="68575" spcFirstLastPara="1" rIns="68575" wrap="square" tIns="34275">
            <a:normAutofit/>
          </a:bodyPr>
          <a:lstStyle>
            <a:lvl1pPr lvl="0" rtl="0" algn="l">
              <a:lnSpc>
                <a:spcPct val="85000"/>
              </a:lnSpc>
              <a:spcBef>
                <a:spcPts val="0"/>
              </a:spcBef>
              <a:spcAft>
                <a:spcPts val="0"/>
              </a:spcAft>
              <a:buClr>
                <a:srgbClr val="3F3F3F"/>
              </a:buClr>
              <a:buSzPts val="14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43" name="Google Shape;143;p31"/>
          <p:cNvSpPr txBox="1"/>
          <p:nvPr>
            <p:ph idx="1" type="body"/>
          </p:nvPr>
        </p:nvSpPr>
        <p:spPr>
          <a:xfrm rot="5400000">
            <a:off x="3086160" y="-878900"/>
            <a:ext cx="3017400" cy="7543800"/>
          </a:xfrm>
          <a:prstGeom prst="rect">
            <a:avLst/>
          </a:prstGeom>
          <a:noFill/>
          <a:ln>
            <a:noFill/>
          </a:ln>
        </p:spPr>
        <p:txBody>
          <a:bodyPr anchorCtr="0" anchor="t" bIns="0" lIns="34275" spcFirstLastPara="1" rIns="34275" wrap="square" tIns="0">
            <a:normAutofit/>
          </a:bodyPr>
          <a:lstStyle>
            <a:lvl1pPr indent="-317500" lvl="0" marL="457200" rtl="0" algn="l">
              <a:lnSpc>
                <a:spcPct val="90000"/>
              </a:lnSpc>
              <a:spcBef>
                <a:spcPts val="900"/>
              </a:spcBef>
              <a:spcAft>
                <a:spcPts val="0"/>
              </a:spcAft>
              <a:buSzPts val="1400"/>
              <a:buChar char=" "/>
              <a:defRPr/>
            </a:lvl1pPr>
            <a:lvl2pPr indent="-317500" lvl="1" marL="914400" rtl="0" algn="l">
              <a:lnSpc>
                <a:spcPct val="90000"/>
              </a:lnSpc>
              <a:spcBef>
                <a:spcPts val="200"/>
              </a:spcBef>
              <a:spcAft>
                <a:spcPts val="0"/>
              </a:spcAft>
              <a:buSzPts val="1400"/>
              <a:buChar char="◦"/>
              <a:defRPr/>
            </a:lvl2pPr>
            <a:lvl3pPr indent="-317500" lvl="2" marL="1371600" rtl="0" algn="l">
              <a:lnSpc>
                <a:spcPct val="90000"/>
              </a:lnSpc>
              <a:spcBef>
                <a:spcPts val="300"/>
              </a:spcBef>
              <a:spcAft>
                <a:spcPts val="0"/>
              </a:spcAft>
              <a:buSzPts val="1400"/>
              <a:buChar char="◦"/>
              <a:defRPr/>
            </a:lvl3pPr>
            <a:lvl4pPr indent="-317500" lvl="3" marL="1828800" rtl="0" algn="l">
              <a:lnSpc>
                <a:spcPct val="90000"/>
              </a:lnSpc>
              <a:spcBef>
                <a:spcPts val="300"/>
              </a:spcBef>
              <a:spcAft>
                <a:spcPts val="0"/>
              </a:spcAft>
              <a:buSzPts val="1400"/>
              <a:buChar char="◦"/>
              <a:defRPr/>
            </a:lvl4pPr>
            <a:lvl5pPr indent="-317500" lvl="4" marL="2286000" rtl="0" algn="l">
              <a:lnSpc>
                <a:spcPct val="90000"/>
              </a:lnSpc>
              <a:spcBef>
                <a:spcPts val="300"/>
              </a:spcBef>
              <a:spcAft>
                <a:spcPts val="0"/>
              </a:spcAft>
              <a:buSzPts val="1400"/>
              <a:buChar char="◦"/>
              <a:defRPr/>
            </a:lvl5pPr>
            <a:lvl6pPr indent="-317500" lvl="5" marL="2743200" rtl="0" algn="l">
              <a:lnSpc>
                <a:spcPct val="90000"/>
              </a:lnSpc>
              <a:spcBef>
                <a:spcPts val="300"/>
              </a:spcBef>
              <a:spcAft>
                <a:spcPts val="0"/>
              </a:spcAft>
              <a:buSzPts val="1400"/>
              <a:buChar char="◦"/>
              <a:defRPr/>
            </a:lvl6pPr>
            <a:lvl7pPr indent="-317500" lvl="6" marL="3200400" rtl="0" algn="l">
              <a:lnSpc>
                <a:spcPct val="90000"/>
              </a:lnSpc>
              <a:spcBef>
                <a:spcPts val="300"/>
              </a:spcBef>
              <a:spcAft>
                <a:spcPts val="0"/>
              </a:spcAft>
              <a:buSzPts val="1400"/>
              <a:buChar char="◦"/>
              <a:defRPr/>
            </a:lvl7pPr>
            <a:lvl8pPr indent="-317500" lvl="7" marL="3657600" rtl="0" algn="l">
              <a:lnSpc>
                <a:spcPct val="90000"/>
              </a:lnSpc>
              <a:spcBef>
                <a:spcPts val="300"/>
              </a:spcBef>
              <a:spcAft>
                <a:spcPts val="0"/>
              </a:spcAft>
              <a:buSzPts val="1400"/>
              <a:buChar char="◦"/>
              <a:defRPr/>
            </a:lvl8pPr>
            <a:lvl9pPr indent="-317500" lvl="8" marL="4114800" rtl="0" algn="l">
              <a:lnSpc>
                <a:spcPct val="90000"/>
              </a:lnSpc>
              <a:spcBef>
                <a:spcPts val="300"/>
              </a:spcBef>
              <a:spcAft>
                <a:spcPts val="300"/>
              </a:spcAft>
              <a:buSzPts val="1400"/>
              <a:buChar char="◦"/>
              <a:defRPr/>
            </a:lvl9pPr>
          </a:lstStyle>
          <a:p/>
        </p:txBody>
      </p:sp>
      <p:sp>
        <p:nvSpPr>
          <p:cNvPr id="144" name="Google Shape;144;p31"/>
          <p:cNvSpPr txBox="1"/>
          <p:nvPr>
            <p:ph idx="10" type="dt"/>
          </p:nvPr>
        </p:nvSpPr>
        <p:spPr>
          <a:xfrm>
            <a:off x="822960" y="4844839"/>
            <a:ext cx="18543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sz="1100"/>
            </a:lvl1pPr>
            <a:lvl2pPr lvl="1" rtl="0" algn="l">
              <a:lnSpc>
                <a:spcPct val="100000"/>
              </a:lnSpc>
              <a:spcBef>
                <a:spcPts val="0"/>
              </a:spcBef>
              <a:spcAft>
                <a:spcPts val="0"/>
              </a:spcAft>
              <a:buSzPts val="1100"/>
              <a:buNone/>
              <a:defRPr sz="1100"/>
            </a:lvl2pPr>
            <a:lvl3pPr lvl="2" rtl="0" algn="l">
              <a:lnSpc>
                <a:spcPct val="100000"/>
              </a:lnSpc>
              <a:spcBef>
                <a:spcPts val="0"/>
              </a:spcBef>
              <a:spcAft>
                <a:spcPts val="0"/>
              </a:spcAft>
              <a:buSzPts val="1100"/>
              <a:buNone/>
              <a:defRPr sz="1100"/>
            </a:lvl3pPr>
            <a:lvl4pPr lvl="3" rtl="0" algn="l">
              <a:lnSpc>
                <a:spcPct val="100000"/>
              </a:lnSpc>
              <a:spcBef>
                <a:spcPts val="0"/>
              </a:spcBef>
              <a:spcAft>
                <a:spcPts val="0"/>
              </a:spcAft>
              <a:buSzPts val="1100"/>
              <a:buNone/>
              <a:defRPr sz="1100"/>
            </a:lvl4pPr>
            <a:lvl5pPr lvl="4" rtl="0" algn="l">
              <a:lnSpc>
                <a:spcPct val="100000"/>
              </a:lnSpc>
              <a:spcBef>
                <a:spcPts val="0"/>
              </a:spcBef>
              <a:spcAft>
                <a:spcPts val="0"/>
              </a:spcAft>
              <a:buSzPts val="1100"/>
              <a:buNone/>
              <a:defRPr sz="1100"/>
            </a:lvl5pPr>
            <a:lvl6pPr lvl="5" rtl="0" algn="l">
              <a:lnSpc>
                <a:spcPct val="100000"/>
              </a:lnSpc>
              <a:spcBef>
                <a:spcPts val="0"/>
              </a:spcBef>
              <a:spcAft>
                <a:spcPts val="0"/>
              </a:spcAft>
              <a:buSzPts val="1100"/>
              <a:buNone/>
              <a:defRPr sz="1100"/>
            </a:lvl6pPr>
            <a:lvl7pPr lvl="6" rtl="0" algn="l">
              <a:lnSpc>
                <a:spcPct val="100000"/>
              </a:lnSpc>
              <a:spcBef>
                <a:spcPts val="0"/>
              </a:spcBef>
              <a:spcAft>
                <a:spcPts val="0"/>
              </a:spcAft>
              <a:buSzPts val="1100"/>
              <a:buNone/>
              <a:defRPr sz="1100"/>
            </a:lvl7pPr>
            <a:lvl8pPr lvl="7" rtl="0" algn="l">
              <a:lnSpc>
                <a:spcPct val="100000"/>
              </a:lnSpc>
              <a:spcBef>
                <a:spcPts val="0"/>
              </a:spcBef>
              <a:spcAft>
                <a:spcPts val="0"/>
              </a:spcAft>
              <a:buSzPts val="1100"/>
              <a:buNone/>
              <a:defRPr sz="1100"/>
            </a:lvl8pPr>
            <a:lvl9pPr lvl="8" rtl="0" algn="l">
              <a:lnSpc>
                <a:spcPct val="100000"/>
              </a:lnSpc>
              <a:spcBef>
                <a:spcPts val="0"/>
              </a:spcBef>
              <a:spcAft>
                <a:spcPts val="0"/>
              </a:spcAft>
              <a:buSzPts val="1100"/>
              <a:buNone/>
              <a:defRPr sz="1100"/>
            </a:lvl9pPr>
          </a:lstStyle>
          <a:p/>
        </p:txBody>
      </p:sp>
      <p:sp>
        <p:nvSpPr>
          <p:cNvPr id="145" name="Google Shape;145;p31"/>
          <p:cNvSpPr txBox="1"/>
          <p:nvPr>
            <p:ph idx="11" type="ftr"/>
          </p:nvPr>
        </p:nvSpPr>
        <p:spPr>
          <a:xfrm>
            <a:off x="2764639" y="4844839"/>
            <a:ext cx="3617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sz="1100"/>
            </a:lvl1pPr>
            <a:lvl2pPr lvl="1" rtl="0" algn="l">
              <a:lnSpc>
                <a:spcPct val="100000"/>
              </a:lnSpc>
              <a:spcBef>
                <a:spcPts val="0"/>
              </a:spcBef>
              <a:spcAft>
                <a:spcPts val="0"/>
              </a:spcAft>
              <a:buSzPts val="1100"/>
              <a:buNone/>
              <a:defRPr sz="1100"/>
            </a:lvl2pPr>
            <a:lvl3pPr lvl="2" rtl="0" algn="l">
              <a:lnSpc>
                <a:spcPct val="100000"/>
              </a:lnSpc>
              <a:spcBef>
                <a:spcPts val="0"/>
              </a:spcBef>
              <a:spcAft>
                <a:spcPts val="0"/>
              </a:spcAft>
              <a:buSzPts val="1100"/>
              <a:buNone/>
              <a:defRPr sz="1100"/>
            </a:lvl3pPr>
            <a:lvl4pPr lvl="3" rtl="0" algn="l">
              <a:lnSpc>
                <a:spcPct val="100000"/>
              </a:lnSpc>
              <a:spcBef>
                <a:spcPts val="0"/>
              </a:spcBef>
              <a:spcAft>
                <a:spcPts val="0"/>
              </a:spcAft>
              <a:buSzPts val="1100"/>
              <a:buNone/>
              <a:defRPr sz="1100"/>
            </a:lvl4pPr>
            <a:lvl5pPr lvl="4" rtl="0" algn="l">
              <a:lnSpc>
                <a:spcPct val="100000"/>
              </a:lnSpc>
              <a:spcBef>
                <a:spcPts val="0"/>
              </a:spcBef>
              <a:spcAft>
                <a:spcPts val="0"/>
              </a:spcAft>
              <a:buSzPts val="1100"/>
              <a:buNone/>
              <a:defRPr sz="1100"/>
            </a:lvl5pPr>
            <a:lvl6pPr lvl="5" rtl="0" algn="l">
              <a:lnSpc>
                <a:spcPct val="100000"/>
              </a:lnSpc>
              <a:spcBef>
                <a:spcPts val="0"/>
              </a:spcBef>
              <a:spcAft>
                <a:spcPts val="0"/>
              </a:spcAft>
              <a:buSzPts val="1100"/>
              <a:buNone/>
              <a:defRPr sz="1100"/>
            </a:lvl6pPr>
            <a:lvl7pPr lvl="6" rtl="0" algn="l">
              <a:lnSpc>
                <a:spcPct val="100000"/>
              </a:lnSpc>
              <a:spcBef>
                <a:spcPts val="0"/>
              </a:spcBef>
              <a:spcAft>
                <a:spcPts val="0"/>
              </a:spcAft>
              <a:buSzPts val="1100"/>
              <a:buNone/>
              <a:defRPr sz="1100"/>
            </a:lvl7pPr>
            <a:lvl8pPr lvl="7" rtl="0" algn="l">
              <a:lnSpc>
                <a:spcPct val="100000"/>
              </a:lnSpc>
              <a:spcBef>
                <a:spcPts val="0"/>
              </a:spcBef>
              <a:spcAft>
                <a:spcPts val="0"/>
              </a:spcAft>
              <a:buSzPts val="1100"/>
              <a:buNone/>
              <a:defRPr sz="1100"/>
            </a:lvl8pPr>
            <a:lvl9pPr lvl="8" rtl="0" algn="l">
              <a:lnSpc>
                <a:spcPct val="100000"/>
              </a:lnSpc>
              <a:spcBef>
                <a:spcPts val="0"/>
              </a:spcBef>
              <a:spcAft>
                <a:spcPts val="0"/>
              </a:spcAft>
              <a:buSzPts val="1100"/>
              <a:buNone/>
              <a:defRPr sz="1100"/>
            </a:lvl9pPr>
          </a:lstStyle>
          <a:p/>
        </p:txBody>
      </p:sp>
      <p:sp>
        <p:nvSpPr>
          <p:cNvPr id="146" name="Google Shape;146;p31"/>
          <p:cNvSpPr txBox="1"/>
          <p:nvPr>
            <p:ph idx="12" type="sldNum"/>
          </p:nvPr>
        </p:nvSpPr>
        <p:spPr>
          <a:xfrm>
            <a:off x="7425344" y="4844839"/>
            <a:ext cx="9840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800"/>
              <a:buFont typeface="Arial"/>
              <a:buNone/>
              <a:defRPr b="0" i="0" sz="800" u="none" cap="none" strike="noStrike">
                <a:solidFill>
                  <a:srgbClr val="FFFFFF"/>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800"/>
              <a:buFont typeface="Arial"/>
              <a:buNone/>
              <a:defRPr b="0" i="0" sz="800" u="none" cap="none" strike="noStrike">
                <a:solidFill>
                  <a:srgbClr val="FFFFFF"/>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800"/>
              <a:buFont typeface="Arial"/>
              <a:buNone/>
              <a:defRPr b="0" i="0" sz="800" u="none" cap="none" strike="noStrike">
                <a:solidFill>
                  <a:srgbClr val="FFFFFF"/>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800"/>
              <a:buFont typeface="Arial"/>
              <a:buNone/>
              <a:defRPr b="0" i="0" sz="800" u="none" cap="none" strike="noStrike">
                <a:solidFill>
                  <a:srgbClr val="FFFFFF"/>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800"/>
              <a:buFont typeface="Arial"/>
              <a:buNone/>
              <a:defRPr b="0" i="0" sz="800" u="none" cap="none" strike="noStrike">
                <a:solidFill>
                  <a:srgbClr val="FFFFFF"/>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800"/>
              <a:buFont typeface="Arial"/>
              <a:buNone/>
              <a:defRPr b="0" i="0" sz="800" u="none" cap="none" strike="noStrike">
                <a:solidFill>
                  <a:srgbClr val="FFFFFF"/>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800"/>
              <a:buFont typeface="Arial"/>
              <a:buNone/>
              <a:defRPr b="0" i="0" sz="800" u="none" cap="none" strike="noStrike">
                <a:solidFill>
                  <a:srgbClr val="FFFFFF"/>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800"/>
              <a:buFont typeface="Arial"/>
              <a:buNone/>
              <a:defRPr b="0" i="0" sz="800" u="none" cap="none" strike="noStrike">
                <a:solidFill>
                  <a:srgbClr val="FFFFFF"/>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800"/>
              <a:buFont typeface="Arial"/>
              <a:buNone/>
              <a:defRPr b="0" i="0" sz="800" u="none" cap="none" strike="noStrike">
                <a:solidFill>
                  <a:srgbClr val="FFFFF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3.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4.xml"/><Relationship Id="rId10" Type="http://schemas.openxmlformats.org/officeDocument/2006/relationships/slideLayout" Target="../slideLayouts/slideLayout23.xml"/><Relationship Id="rId13" Type="http://schemas.openxmlformats.org/officeDocument/2006/relationships/slideLayout" Target="../slideLayouts/slideLayout26.xml"/><Relationship Id="rId12" Type="http://schemas.openxmlformats.org/officeDocument/2006/relationships/slideLayout" Target="../slideLayouts/slideLayout25.xml"/><Relationship Id="rId1" Type="http://schemas.openxmlformats.org/officeDocument/2006/relationships/slideLayout" Target="../slideLayouts/slideLayout14.xml"/><Relationship Id="rId2" Type="http://schemas.openxmlformats.org/officeDocument/2006/relationships/slideLayout" Target="../slideLayouts/slideLayout15.xml"/><Relationship Id="rId3" Type="http://schemas.openxmlformats.org/officeDocument/2006/relationships/slideLayout" Target="../slideLayouts/slideLayout16.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5" Type="http://schemas.openxmlformats.org/officeDocument/2006/relationships/slideLayout" Target="../slideLayouts/slideLayout28.xml"/><Relationship Id="rId14" Type="http://schemas.openxmlformats.org/officeDocument/2006/relationships/slideLayout" Target="../slideLayouts/slideLayout27.xml"/><Relationship Id="rId17" Type="http://schemas.openxmlformats.org/officeDocument/2006/relationships/theme" Target="../theme/theme2.xml"/><Relationship Id="rId16" Type="http://schemas.openxmlformats.org/officeDocument/2006/relationships/slideLayout" Target="../slideLayouts/slideLayout29.xml"/><Relationship Id="rId5" Type="http://schemas.openxmlformats.org/officeDocument/2006/relationships/slideLayout" Target="../slideLayouts/slideLayout18.xml"/><Relationship Id="rId6" Type="http://schemas.openxmlformats.org/officeDocument/2006/relationships/slideLayout" Target="../slideLayouts/slideLayout19.xml"/><Relationship Id="rId7" Type="http://schemas.openxmlformats.org/officeDocument/2006/relationships/slideLayout" Target="../slideLayouts/slideLayout20.xml"/><Relationship Id="rId8"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65" name="Shape 65"/>
        <p:cNvGrpSpPr/>
        <p:nvPr/>
      </p:nvGrpSpPr>
      <p:grpSpPr>
        <a:xfrm>
          <a:off x="0" y="0"/>
          <a:ext cx="0" cy="0"/>
          <a:chOff x="0" y="0"/>
          <a:chExt cx="0" cy="0"/>
        </a:xfrm>
      </p:grpSpPr>
      <p:sp>
        <p:nvSpPr>
          <p:cNvPr id="66" name="Google Shape;66;p1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rtl="0">
              <a:spcBef>
                <a:spcPts val="0"/>
              </a:spcBef>
              <a:spcAft>
                <a:spcPts val="0"/>
              </a:spcAft>
              <a:buClr>
                <a:schemeClr val="dk1"/>
              </a:buClr>
              <a:buSzPts val="2800"/>
              <a:buNone/>
              <a:defRPr sz="2800">
                <a:solidFill>
                  <a:schemeClr val="dk1"/>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p:txBody>
      </p:sp>
      <p:sp>
        <p:nvSpPr>
          <p:cNvPr id="67" name="Google Shape;67;p15"/>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rtl="0">
              <a:lnSpc>
                <a:spcPct val="115000"/>
              </a:lnSpc>
              <a:spcBef>
                <a:spcPts val="0"/>
              </a:spcBef>
              <a:spcAft>
                <a:spcPts val="0"/>
              </a:spcAft>
              <a:buClr>
                <a:schemeClr val="dk2"/>
              </a:buClr>
              <a:buSzPts val="1800"/>
              <a:buChar char="●"/>
              <a:defRPr sz="1800">
                <a:solidFill>
                  <a:schemeClr val="dk2"/>
                </a:solidFill>
              </a:defRPr>
            </a:lvl1pPr>
            <a:lvl2pPr indent="-317500" lvl="1" marL="914400" rtl="0">
              <a:lnSpc>
                <a:spcPct val="115000"/>
              </a:lnSpc>
              <a:spcBef>
                <a:spcPts val="0"/>
              </a:spcBef>
              <a:spcAft>
                <a:spcPts val="0"/>
              </a:spcAft>
              <a:buClr>
                <a:schemeClr val="dk2"/>
              </a:buClr>
              <a:buSzPts val="1400"/>
              <a:buChar char="○"/>
              <a:defRPr sz="1400">
                <a:solidFill>
                  <a:schemeClr val="dk2"/>
                </a:solidFill>
              </a:defRPr>
            </a:lvl2pPr>
            <a:lvl3pPr indent="-317500" lvl="2" marL="1371600" rtl="0">
              <a:lnSpc>
                <a:spcPct val="115000"/>
              </a:lnSpc>
              <a:spcBef>
                <a:spcPts val="0"/>
              </a:spcBef>
              <a:spcAft>
                <a:spcPts val="0"/>
              </a:spcAft>
              <a:buClr>
                <a:schemeClr val="dk2"/>
              </a:buClr>
              <a:buSzPts val="1400"/>
              <a:buChar char="■"/>
              <a:defRPr sz="1400">
                <a:solidFill>
                  <a:schemeClr val="dk2"/>
                </a:solidFill>
              </a:defRPr>
            </a:lvl3pPr>
            <a:lvl4pPr indent="-317500" lvl="3" marL="1828800" rtl="0">
              <a:lnSpc>
                <a:spcPct val="115000"/>
              </a:lnSpc>
              <a:spcBef>
                <a:spcPts val="0"/>
              </a:spcBef>
              <a:spcAft>
                <a:spcPts val="0"/>
              </a:spcAft>
              <a:buClr>
                <a:schemeClr val="dk2"/>
              </a:buClr>
              <a:buSzPts val="1400"/>
              <a:buChar char="●"/>
              <a:defRPr sz="1400">
                <a:solidFill>
                  <a:schemeClr val="dk2"/>
                </a:solidFill>
              </a:defRPr>
            </a:lvl4pPr>
            <a:lvl5pPr indent="-317500" lvl="4" marL="2286000" rtl="0">
              <a:lnSpc>
                <a:spcPct val="115000"/>
              </a:lnSpc>
              <a:spcBef>
                <a:spcPts val="0"/>
              </a:spcBef>
              <a:spcAft>
                <a:spcPts val="0"/>
              </a:spcAft>
              <a:buClr>
                <a:schemeClr val="dk2"/>
              </a:buClr>
              <a:buSzPts val="1400"/>
              <a:buChar char="○"/>
              <a:defRPr sz="1400">
                <a:solidFill>
                  <a:schemeClr val="dk2"/>
                </a:solidFill>
              </a:defRPr>
            </a:lvl5pPr>
            <a:lvl6pPr indent="-317500" lvl="5" marL="2743200" rtl="0">
              <a:lnSpc>
                <a:spcPct val="115000"/>
              </a:lnSpc>
              <a:spcBef>
                <a:spcPts val="0"/>
              </a:spcBef>
              <a:spcAft>
                <a:spcPts val="0"/>
              </a:spcAft>
              <a:buClr>
                <a:schemeClr val="dk2"/>
              </a:buClr>
              <a:buSzPts val="1400"/>
              <a:buChar char="■"/>
              <a:defRPr sz="1400">
                <a:solidFill>
                  <a:schemeClr val="dk2"/>
                </a:solidFill>
              </a:defRPr>
            </a:lvl6pPr>
            <a:lvl7pPr indent="-317500" lvl="6" marL="3200400" rtl="0">
              <a:lnSpc>
                <a:spcPct val="115000"/>
              </a:lnSpc>
              <a:spcBef>
                <a:spcPts val="0"/>
              </a:spcBef>
              <a:spcAft>
                <a:spcPts val="0"/>
              </a:spcAft>
              <a:buClr>
                <a:schemeClr val="dk2"/>
              </a:buClr>
              <a:buSzPts val="1400"/>
              <a:buChar char="●"/>
              <a:defRPr sz="1400">
                <a:solidFill>
                  <a:schemeClr val="dk2"/>
                </a:solidFill>
              </a:defRPr>
            </a:lvl7pPr>
            <a:lvl8pPr indent="-317500" lvl="7" marL="3657600" rtl="0">
              <a:lnSpc>
                <a:spcPct val="115000"/>
              </a:lnSpc>
              <a:spcBef>
                <a:spcPts val="0"/>
              </a:spcBef>
              <a:spcAft>
                <a:spcPts val="0"/>
              </a:spcAft>
              <a:buClr>
                <a:schemeClr val="dk2"/>
              </a:buClr>
              <a:buSzPts val="1400"/>
              <a:buChar char="○"/>
              <a:defRPr sz="1400">
                <a:solidFill>
                  <a:schemeClr val="dk2"/>
                </a:solidFill>
              </a:defRPr>
            </a:lvl8pPr>
            <a:lvl9pPr indent="-317500" lvl="8" marL="4114800" rtl="0">
              <a:lnSpc>
                <a:spcPct val="115000"/>
              </a:lnSpc>
              <a:spcBef>
                <a:spcPts val="0"/>
              </a:spcBef>
              <a:spcAft>
                <a:spcPts val="0"/>
              </a:spcAft>
              <a:buClr>
                <a:schemeClr val="dk2"/>
              </a:buClr>
              <a:buSzPts val="1400"/>
              <a:buChar char="■"/>
              <a:defRPr sz="1400">
                <a:solidFill>
                  <a:schemeClr val="dk2"/>
                </a:solidFill>
              </a:defRPr>
            </a:lvl9pPr>
          </a:lstStyle>
          <a:p/>
        </p:txBody>
      </p:sp>
      <p:sp>
        <p:nvSpPr>
          <p:cNvPr id="68" name="Google Shape;68;p15"/>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rtl="0" algn="r">
              <a:buNone/>
              <a:defRPr sz="1000">
                <a:solidFill>
                  <a:schemeClr val="dk2"/>
                </a:solidFill>
              </a:defRPr>
            </a:lvl1pPr>
            <a:lvl2pPr lvl="1" rtl="0" algn="r">
              <a:buNone/>
              <a:defRPr sz="1000">
                <a:solidFill>
                  <a:schemeClr val="dk2"/>
                </a:solidFill>
              </a:defRPr>
            </a:lvl2pPr>
            <a:lvl3pPr lvl="2" rtl="0" algn="r">
              <a:buNone/>
              <a:defRPr sz="1000">
                <a:solidFill>
                  <a:schemeClr val="dk2"/>
                </a:solidFill>
              </a:defRPr>
            </a:lvl3pPr>
            <a:lvl4pPr lvl="3" rtl="0" algn="r">
              <a:buNone/>
              <a:defRPr sz="1000">
                <a:solidFill>
                  <a:schemeClr val="dk2"/>
                </a:solidFill>
              </a:defRPr>
            </a:lvl4pPr>
            <a:lvl5pPr lvl="4" rtl="0" algn="r">
              <a:buNone/>
              <a:defRPr sz="1000">
                <a:solidFill>
                  <a:schemeClr val="dk2"/>
                </a:solidFill>
              </a:defRPr>
            </a:lvl5pPr>
            <a:lvl6pPr lvl="5" rtl="0" algn="r">
              <a:buNone/>
              <a:defRPr sz="1000">
                <a:solidFill>
                  <a:schemeClr val="dk2"/>
                </a:solidFill>
              </a:defRPr>
            </a:lvl6pPr>
            <a:lvl7pPr lvl="6" rtl="0" algn="r">
              <a:buNone/>
              <a:defRPr sz="1000">
                <a:solidFill>
                  <a:schemeClr val="dk2"/>
                </a:solidFill>
              </a:defRPr>
            </a:lvl7pPr>
            <a:lvl8pPr lvl="7" rtl="0" algn="r">
              <a:buNone/>
              <a:defRPr sz="1000">
                <a:solidFill>
                  <a:schemeClr val="dk2"/>
                </a:solidFill>
              </a:defRPr>
            </a:lvl8pPr>
            <a:lvl9pPr lvl="8" rtl="0"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mc:AlternateContent>
    <mc:Choice Requires="p14">
      <p:transition spd="slow" p14:dur="1000">
        <p:push/>
      </p:transition>
    </mc:Choice>
    <mc:Fallback>
      <p:transition spd="slow">
        <p:fade/>
      </p:transition>
    </mc:Fallback>
  </mc:AlternateConten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32"/>
          <p:cNvSpPr txBox="1"/>
          <p:nvPr>
            <p:ph idx="4294967295" type="title"/>
          </p:nvPr>
        </p:nvSpPr>
        <p:spPr>
          <a:xfrm>
            <a:off x="416925" y="783619"/>
            <a:ext cx="8520600" cy="3397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700"/>
              <a:buNone/>
            </a:pPr>
            <a:r>
              <a:rPr lang="en" sz="4200"/>
              <a:t>Thinking of the needs of the community we serve…</a:t>
            </a:r>
            <a:endParaRPr sz="4200"/>
          </a:p>
          <a:p>
            <a:pPr indent="0" lvl="0" marL="0" rtl="0" algn="l">
              <a:spcBef>
                <a:spcPts val="0"/>
              </a:spcBef>
              <a:spcAft>
                <a:spcPts val="0"/>
              </a:spcAft>
              <a:buSzPts val="700"/>
              <a:buNone/>
            </a:pPr>
            <a:r>
              <a:rPr lang="en" sz="4200"/>
              <a:t>What </a:t>
            </a:r>
            <a:r>
              <a:rPr b="1" lang="en" sz="4200" u="sng">
                <a:solidFill>
                  <a:srgbClr val="FF9900"/>
                </a:solidFill>
              </a:rPr>
              <a:t>KEY</a:t>
            </a:r>
            <a:r>
              <a:rPr lang="en" sz="4200"/>
              <a:t> issue should we execute (focus on) in the </a:t>
            </a:r>
            <a:r>
              <a:rPr b="1" lang="en" sz="4200" u="sng">
                <a:solidFill>
                  <a:srgbClr val="2803DF"/>
                </a:solidFill>
              </a:rPr>
              <a:t>first 90 days</a:t>
            </a:r>
            <a:r>
              <a:rPr lang="en" sz="4200"/>
              <a:t> of 2024?</a:t>
            </a:r>
            <a:endParaRPr sz="4200"/>
          </a:p>
          <a:p>
            <a:pPr indent="0" lvl="0" marL="0" rtl="0" algn="l">
              <a:spcBef>
                <a:spcPts val="0"/>
              </a:spcBef>
              <a:spcAft>
                <a:spcPts val="0"/>
              </a:spcAft>
              <a:buSzPts val="700"/>
              <a:buNone/>
            </a:pPr>
            <a:r>
              <a:t/>
            </a:r>
            <a:endParaRPr sz="4200"/>
          </a:p>
          <a:p>
            <a:pPr indent="0" lvl="0" marL="0" rtl="0" algn="ctr">
              <a:spcBef>
                <a:spcPts val="0"/>
              </a:spcBef>
              <a:spcAft>
                <a:spcPts val="0"/>
              </a:spcAft>
              <a:buSzPts val="700"/>
              <a:buNone/>
            </a:pPr>
            <a:r>
              <a:rPr lang="en" sz="4200"/>
              <a:t>Execution is EVERYTHING!</a:t>
            </a:r>
            <a:endParaRPr sz="42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sp>
        <p:nvSpPr>
          <p:cNvPr id="156" name="Google Shape;156;p33"/>
          <p:cNvSpPr txBox="1"/>
          <p:nvPr/>
        </p:nvSpPr>
        <p:spPr>
          <a:xfrm>
            <a:off x="0" y="1306369"/>
            <a:ext cx="4077000" cy="17754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i="1" lang="en" sz="2800">
                <a:solidFill>
                  <a:srgbClr val="1F497D"/>
                </a:solidFill>
                <a:latin typeface="Calibri"/>
                <a:ea typeface="Calibri"/>
                <a:cs typeface="Calibri"/>
                <a:sym typeface="Calibri"/>
              </a:rPr>
              <a:t>It’s hard to talk about accountability if you don’t believe in possibility.</a:t>
            </a:r>
            <a:endParaRPr i="1" sz="2800">
              <a:solidFill>
                <a:srgbClr val="1F497D"/>
              </a:solidFill>
              <a:latin typeface="Calibri"/>
              <a:ea typeface="Calibri"/>
              <a:cs typeface="Calibri"/>
              <a:sym typeface="Calibri"/>
            </a:endParaRPr>
          </a:p>
        </p:txBody>
      </p:sp>
      <p:sp>
        <p:nvSpPr>
          <p:cNvPr id="157" name="Google Shape;157;p33"/>
          <p:cNvSpPr txBox="1"/>
          <p:nvPr/>
        </p:nvSpPr>
        <p:spPr>
          <a:xfrm>
            <a:off x="168000" y="364250"/>
            <a:ext cx="9289500" cy="554100"/>
          </a:xfrm>
          <a:prstGeom prst="rect">
            <a:avLst/>
          </a:prstGeom>
          <a:noFill/>
          <a:ln>
            <a:noFill/>
          </a:ln>
        </p:spPr>
        <p:txBody>
          <a:bodyPr anchorCtr="0" anchor="t" bIns="91425" lIns="91425" spcFirstLastPara="1" rIns="91425" wrap="square" tIns="91425">
            <a:spAutoFit/>
          </a:bodyPr>
          <a:lstStyle/>
          <a:p>
            <a:pPr indent="0" lvl="0" marL="88900" rtl="0" algn="l">
              <a:spcBef>
                <a:spcPts val="300"/>
              </a:spcBef>
              <a:spcAft>
                <a:spcPts val="0"/>
              </a:spcAft>
              <a:buClr>
                <a:schemeClr val="dk1"/>
              </a:buClr>
              <a:buSzPts val="1400"/>
              <a:buFont typeface="Arial"/>
              <a:buNone/>
            </a:pPr>
            <a:r>
              <a:rPr b="1" i="1" lang="en" sz="2400">
                <a:solidFill>
                  <a:schemeClr val="dk2"/>
                </a:solidFill>
              </a:rPr>
              <a:t>Believing in Possibility and Moving Towards Accountability </a:t>
            </a:r>
            <a:endParaRPr sz="1400">
              <a:latin typeface="Calibri"/>
              <a:ea typeface="Calibri"/>
              <a:cs typeface="Calibri"/>
              <a:sym typeface="Calibri"/>
            </a:endParaRPr>
          </a:p>
        </p:txBody>
      </p:sp>
      <p:sp>
        <p:nvSpPr>
          <p:cNvPr id="158" name="Google Shape;158;p33"/>
          <p:cNvSpPr txBox="1"/>
          <p:nvPr/>
        </p:nvSpPr>
        <p:spPr>
          <a:xfrm>
            <a:off x="1021106" y="4126781"/>
            <a:ext cx="7213800" cy="651000"/>
          </a:xfrm>
          <a:prstGeom prst="rect">
            <a:avLst/>
          </a:prstGeom>
          <a:noFill/>
          <a:ln>
            <a:noFill/>
          </a:ln>
        </p:spPr>
        <p:txBody>
          <a:bodyPr anchorCtr="0" anchor="t" bIns="68575" lIns="68575" spcFirstLastPara="1" rIns="68575" wrap="square" tIns="68575">
            <a:noAutofit/>
          </a:bodyPr>
          <a:lstStyle/>
          <a:p>
            <a:pPr indent="0" lvl="0" marL="0" rtl="0" algn="ctr">
              <a:spcBef>
                <a:spcPts val="0"/>
              </a:spcBef>
              <a:spcAft>
                <a:spcPts val="0"/>
              </a:spcAft>
              <a:buNone/>
            </a:pPr>
            <a:r>
              <a:rPr b="1" lang="en" sz="1500">
                <a:solidFill>
                  <a:srgbClr val="3F3F3F"/>
                </a:solidFill>
                <a:latin typeface="Calibri"/>
                <a:ea typeface="Calibri"/>
                <a:cs typeface="Calibri"/>
                <a:sym typeface="Calibri"/>
              </a:rPr>
              <a:t>The biggest threat to our existence is our beliefs and the ideas that come along with them. Bad ideas come from bad beliefs. </a:t>
            </a:r>
            <a:endParaRPr b="1" sz="1500">
              <a:solidFill>
                <a:srgbClr val="3F3F3F"/>
              </a:solidFill>
              <a:latin typeface="Calibri"/>
              <a:ea typeface="Calibri"/>
              <a:cs typeface="Calibri"/>
              <a:sym typeface="Calibri"/>
            </a:endParaRPr>
          </a:p>
        </p:txBody>
      </p:sp>
      <p:sp>
        <p:nvSpPr>
          <p:cNvPr id="159" name="Google Shape;159;p33"/>
          <p:cNvSpPr txBox="1"/>
          <p:nvPr/>
        </p:nvSpPr>
        <p:spPr>
          <a:xfrm>
            <a:off x="4743338" y="1306369"/>
            <a:ext cx="4400700" cy="1431600"/>
          </a:xfrm>
          <a:prstGeom prst="rect">
            <a:avLst/>
          </a:prstGeom>
          <a:noFill/>
          <a:ln cap="flat" cmpd="sng" w="9525">
            <a:solidFill>
              <a:srgbClr val="000000"/>
            </a:solidFill>
            <a:prstDash val="solid"/>
            <a:round/>
            <a:headEnd len="sm" w="sm" type="none"/>
            <a:tailEnd len="sm" w="sm" type="none"/>
          </a:ln>
        </p:spPr>
        <p:txBody>
          <a:bodyPr anchorCtr="0" anchor="t" bIns="68575" lIns="68575" spcFirstLastPara="1" rIns="68575" wrap="square" tIns="68575">
            <a:spAutoFit/>
          </a:bodyPr>
          <a:lstStyle/>
          <a:p>
            <a:pPr indent="0" lvl="0" marL="0" rtl="0" algn="l">
              <a:spcBef>
                <a:spcPts val="0"/>
              </a:spcBef>
              <a:spcAft>
                <a:spcPts val="0"/>
              </a:spcAft>
              <a:buNone/>
            </a:pPr>
            <a:r>
              <a:rPr i="1" lang="en" sz="2800">
                <a:solidFill>
                  <a:srgbClr val="1C4587"/>
                </a:solidFill>
                <a:latin typeface="Calibri"/>
                <a:ea typeface="Calibri"/>
                <a:cs typeface="Calibri"/>
                <a:sym typeface="Calibri"/>
              </a:rPr>
              <a:t>“... to find/know where you are going you must know where you are.”</a:t>
            </a:r>
            <a:endParaRPr i="1" sz="2800">
              <a:solidFill>
                <a:srgbClr val="1C4587"/>
              </a:solidFill>
              <a:latin typeface="Calibri"/>
              <a:ea typeface="Calibri"/>
              <a:cs typeface="Calibri"/>
              <a:sym typeface="Calibri"/>
            </a:endParaRPr>
          </a:p>
        </p:txBody>
      </p:sp>
      <p:sp>
        <p:nvSpPr>
          <p:cNvPr id="160" name="Google Shape;160;p33"/>
          <p:cNvSpPr txBox="1"/>
          <p:nvPr/>
        </p:nvSpPr>
        <p:spPr>
          <a:xfrm>
            <a:off x="168000" y="3419588"/>
            <a:ext cx="8870700" cy="846600"/>
          </a:xfrm>
          <a:prstGeom prst="rect">
            <a:avLst/>
          </a:prstGeom>
          <a:noFill/>
          <a:ln>
            <a:noFill/>
          </a:ln>
        </p:spPr>
        <p:txBody>
          <a:bodyPr anchorCtr="0" anchor="t" bIns="68575" lIns="68575" spcFirstLastPara="1" rIns="68575" wrap="square" tIns="68575">
            <a:spAutoFit/>
          </a:bodyPr>
          <a:lstStyle/>
          <a:p>
            <a:pPr indent="0" lvl="0" marL="0" rtl="0" algn="l">
              <a:spcBef>
                <a:spcPts val="0"/>
              </a:spcBef>
              <a:spcAft>
                <a:spcPts val="0"/>
              </a:spcAft>
              <a:buNone/>
            </a:pPr>
            <a:r>
              <a:rPr lang="en" sz="2300">
                <a:solidFill>
                  <a:srgbClr val="3F3F3F"/>
                </a:solidFill>
                <a:latin typeface="Calibri"/>
                <a:ea typeface="Calibri"/>
                <a:cs typeface="Calibri"/>
                <a:sym typeface="Calibri"/>
              </a:rPr>
              <a:t>“If you don’t know where you are going, every road will get you nowhere.”</a:t>
            </a:r>
            <a:endParaRPr sz="2300">
              <a:solidFill>
                <a:srgbClr val="3F3F3F"/>
              </a:solidFill>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8"/>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 name="Shape 164"/>
        <p:cNvGrpSpPr/>
        <p:nvPr/>
      </p:nvGrpSpPr>
      <p:grpSpPr>
        <a:xfrm>
          <a:off x="0" y="0"/>
          <a:ext cx="0" cy="0"/>
          <a:chOff x="0" y="0"/>
          <a:chExt cx="0" cy="0"/>
        </a:xfrm>
      </p:grpSpPr>
      <p:sp>
        <p:nvSpPr>
          <p:cNvPr id="165" name="Google Shape;165;p34"/>
          <p:cNvSpPr txBox="1"/>
          <p:nvPr>
            <p:ph type="title"/>
          </p:nvPr>
        </p:nvSpPr>
        <p:spPr>
          <a:xfrm>
            <a:off x="311700" y="116450"/>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OCPEH’s Mantra</a:t>
            </a:r>
            <a:endParaRPr/>
          </a:p>
        </p:txBody>
      </p:sp>
      <p:sp>
        <p:nvSpPr>
          <p:cNvPr id="166" name="Google Shape;166;p34"/>
          <p:cNvSpPr txBox="1"/>
          <p:nvPr>
            <p:ph idx="1" type="body"/>
          </p:nvPr>
        </p:nvSpPr>
        <p:spPr>
          <a:xfrm>
            <a:off x="248500" y="748075"/>
            <a:ext cx="8520600" cy="4395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Clr>
                <a:schemeClr val="dk1"/>
              </a:buClr>
              <a:buSzPts val="1100"/>
              <a:buFont typeface="Arial"/>
              <a:buNone/>
            </a:pPr>
            <a:r>
              <a:rPr b="1" lang="en" sz="1600">
                <a:solidFill>
                  <a:schemeClr val="dk1"/>
                </a:solidFill>
                <a:highlight>
                  <a:srgbClr val="FF0000"/>
                </a:highlight>
              </a:rPr>
              <a:t>OCPEH’s “WHY” Statement - Humanize People with the lived experience (Everyone Matters!) </a:t>
            </a:r>
            <a:endParaRPr b="1" sz="1600">
              <a:solidFill>
                <a:schemeClr val="dk1"/>
              </a:solidFill>
              <a:highlight>
                <a:srgbClr val="00FF00"/>
              </a:highlight>
            </a:endParaRPr>
          </a:p>
          <a:p>
            <a:pPr indent="0" lvl="0" marL="0" rtl="0" algn="l">
              <a:lnSpc>
                <a:spcPct val="100000"/>
              </a:lnSpc>
              <a:spcBef>
                <a:spcPts val="1200"/>
              </a:spcBef>
              <a:spcAft>
                <a:spcPts val="0"/>
              </a:spcAft>
              <a:buNone/>
            </a:pPr>
            <a:r>
              <a:rPr b="1" lang="en" sz="1600">
                <a:solidFill>
                  <a:schemeClr val="dk1"/>
                </a:solidFill>
                <a:highlight>
                  <a:srgbClr val="00FF00"/>
                </a:highlight>
              </a:rPr>
              <a:t>OCPEH’s Mantra - We know how to end homeless, and here is how… By making power visible, considering race in major decisions, and centering people with lived experience in order to equitably share power/resources. </a:t>
            </a:r>
            <a:endParaRPr b="1" sz="1400">
              <a:solidFill>
                <a:schemeClr val="dk1"/>
              </a:solidFill>
              <a:highlight>
                <a:schemeClr val="accent6"/>
              </a:highlight>
            </a:endParaRPr>
          </a:p>
          <a:p>
            <a:pPr indent="0" lvl="0" marL="0" rtl="0" algn="l">
              <a:spcBef>
                <a:spcPts val="1200"/>
              </a:spcBef>
              <a:spcAft>
                <a:spcPts val="0"/>
              </a:spcAft>
              <a:buClr>
                <a:schemeClr val="dk1"/>
              </a:buClr>
              <a:buSzPts val="1100"/>
              <a:buFont typeface="Arial"/>
              <a:buNone/>
            </a:pPr>
            <a:r>
              <a:rPr b="1" lang="en">
                <a:solidFill>
                  <a:schemeClr val="dk1"/>
                </a:solidFill>
                <a:highlight>
                  <a:schemeClr val="lt1"/>
                </a:highlight>
              </a:rPr>
              <a:t>Other points that were at the forefront:</a:t>
            </a:r>
            <a:endParaRPr sz="1400">
              <a:solidFill>
                <a:schemeClr val="dk1"/>
              </a:solidFill>
              <a:highlight>
                <a:schemeClr val="lt1"/>
              </a:highlight>
            </a:endParaRPr>
          </a:p>
          <a:p>
            <a:pPr indent="-317500" lvl="0" marL="457200" rtl="0" algn="l">
              <a:lnSpc>
                <a:spcPct val="100000"/>
              </a:lnSpc>
              <a:spcBef>
                <a:spcPts val="1200"/>
              </a:spcBef>
              <a:spcAft>
                <a:spcPts val="0"/>
              </a:spcAft>
              <a:buClr>
                <a:schemeClr val="dk1"/>
              </a:buClr>
              <a:buSzPts val="1400"/>
              <a:buChar char="●"/>
            </a:pPr>
            <a:r>
              <a:rPr lang="en" sz="1400">
                <a:solidFill>
                  <a:schemeClr val="dk1"/>
                </a:solidFill>
                <a:highlight>
                  <a:srgbClr val="FFFF00"/>
                </a:highlight>
              </a:rPr>
              <a:t>Centering people with lived experiences of homelessness (Advocacy) - sharing/giving power to the people that we serve. </a:t>
            </a:r>
            <a:endParaRPr sz="1400">
              <a:solidFill>
                <a:schemeClr val="dk1"/>
              </a:solidFill>
              <a:highlight>
                <a:srgbClr val="FFFF00"/>
              </a:highlight>
            </a:endParaRPr>
          </a:p>
          <a:p>
            <a:pPr indent="-317500" lvl="0" marL="457200" rtl="0" algn="l">
              <a:lnSpc>
                <a:spcPct val="100000"/>
              </a:lnSpc>
              <a:spcBef>
                <a:spcPts val="0"/>
              </a:spcBef>
              <a:spcAft>
                <a:spcPts val="0"/>
              </a:spcAft>
              <a:buClr>
                <a:schemeClr val="dk1"/>
              </a:buClr>
              <a:buSzPts val="1400"/>
              <a:buChar char="●"/>
            </a:pPr>
            <a:r>
              <a:rPr lang="en" sz="1400">
                <a:solidFill>
                  <a:schemeClr val="dk1"/>
                </a:solidFill>
                <a:highlight>
                  <a:srgbClr val="FFFF00"/>
                </a:highlight>
              </a:rPr>
              <a:t>“Make Power Visible” - Mark Power!</a:t>
            </a:r>
            <a:endParaRPr sz="1400">
              <a:solidFill>
                <a:schemeClr val="dk1"/>
              </a:solidFill>
              <a:highlight>
                <a:srgbClr val="FFFF00"/>
              </a:highlight>
            </a:endParaRPr>
          </a:p>
          <a:p>
            <a:pPr indent="-317500" lvl="0" marL="457200" rtl="0" algn="l">
              <a:lnSpc>
                <a:spcPct val="100000"/>
              </a:lnSpc>
              <a:spcBef>
                <a:spcPts val="0"/>
              </a:spcBef>
              <a:spcAft>
                <a:spcPts val="0"/>
              </a:spcAft>
              <a:buClr>
                <a:schemeClr val="dk1"/>
              </a:buClr>
              <a:buSzPts val="1400"/>
              <a:buChar char="●"/>
            </a:pPr>
            <a:r>
              <a:rPr lang="en" sz="1400">
                <a:solidFill>
                  <a:schemeClr val="dk1"/>
                </a:solidFill>
                <a:highlight>
                  <a:srgbClr val="FFFF00"/>
                </a:highlight>
              </a:rPr>
              <a:t>Considering race in major decision making. (“Looking upstream through a racial equity lens” (Babies floating down river example)</a:t>
            </a:r>
            <a:endParaRPr b="1" sz="900">
              <a:solidFill>
                <a:schemeClr val="dk1"/>
              </a:solidFill>
              <a:highlight>
                <a:srgbClr val="FFFF00"/>
              </a:highlight>
            </a:endParaRPr>
          </a:p>
          <a:p>
            <a:pPr indent="0" lvl="0" marL="457200" rtl="0" algn="l">
              <a:lnSpc>
                <a:spcPct val="100000"/>
              </a:lnSpc>
              <a:spcBef>
                <a:spcPts val="1200"/>
              </a:spcBef>
              <a:spcAft>
                <a:spcPts val="0"/>
              </a:spcAft>
              <a:buNone/>
            </a:pPr>
            <a:r>
              <a:t/>
            </a:r>
            <a:endParaRPr sz="1400">
              <a:solidFill>
                <a:schemeClr val="dk1"/>
              </a:solidFill>
              <a:highlight>
                <a:srgbClr val="FFFF00"/>
              </a:highlight>
            </a:endParaRPr>
          </a:p>
          <a:p>
            <a:pPr indent="0" lvl="0" marL="0" rtl="0" algn="l">
              <a:lnSpc>
                <a:spcPct val="100000"/>
              </a:lnSpc>
              <a:spcBef>
                <a:spcPts val="0"/>
              </a:spcBef>
              <a:spcAft>
                <a:spcPts val="0"/>
              </a:spcAft>
              <a:buNone/>
            </a:pPr>
            <a:r>
              <a:t/>
            </a:r>
            <a:endParaRPr sz="1400">
              <a:solidFill>
                <a:schemeClr val="dk1"/>
              </a:solidFill>
              <a:highlight>
                <a:srgbClr val="FFFF00"/>
              </a:highlight>
            </a:endParaRPr>
          </a:p>
          <a:p>
            <a:pPr indent="0" lvl="0" marL="457200" rtl="0" algn="l">
              <a:lnSpc>
                <a:spcPct val="100000"/>
              </a:lnSpc>
              <a:spcBef>
                <a:spcPts val="0"/>
              </a:spcBef>
              <a:spcAft>
                <a:spcPts val="0"/>
              </a:spcAft>
              <a:buNone/>
            </a:pPr>
            <a:r>
              <a:t/>
            </a:r>
            <a:endParaRPr sz="1400">
              <a:solidFill>
                <a:schemeClr val="dk1"/>
              </a:solidFill>
              <a:highlight>
                <a:srgbClr val="FFFF00"/>
              </a:highlight>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0" name="Shape 170"/>
        <p:cNvGrpSpPr/>
        <p:nvPr/>
      </p:nvGrpSpPr>
      <p:grpSpPr>
        <a:xfrm>
          <a:off x="0" y="0"/>
          <a:ext cx="0" cy="0"/>
          <a:chOff x="0" y="0"/>
          <a:chExt cx="0" cy="0"/>
        </a:xfrm>
      </p:grpSpPr>
      <p:sp>
        <p:nvSpPr>
          <p:cNvPr id="171" name="Google Shape;171;p35"/>
          <p:cNvSpPr txBox="1"/>
          <p:nvPr>
            <p:ph idx="4294967295" type="title"/>
          </p:nvPr>
        </p:nvSpPr>
        <p:spPr>
          <a:xfrm>
            <a:off x="194259" y="57638"/>
            <a:ext cx="8889000" cy="5655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SzPts val="630"/>
              <a:buNone/>
            </a:pPr>
            <a:r>
              <a:rPr lang="en" sz="3000"/>
              <a:t>Possible Solutions to Imagine (Remember - Possibility)</a:t>
            </a:r>
            <a:endParaRPr sz="3000"/>
          </a:p>
        </p:txBody>
      </p:sp>
      <p:graphicFrame>
        <p:nvGraphicFramePr>
          <p:cNvPr id="172" name="Google Shape;172;p35"/>
          <p:cNvGraphicFramePr/>
          <p:nvPr/>
        </p:nvGraphicFramePr>
        <p:xfrm>
          <a:off x="194259" y="666178"/>
          <a:ext cx="3000000" cy="3000000"/>
        </p:xfrm>
        <a:graphic>
          <a:graphicData uri="http://schemas.openxmlformats.org/drawingml/2006/table">
            <a:tbl>
              <a:tblPr>
                <a:noFill/>
                <a:tableStyleId>{3CE91F3E-341D-433C-9441-185329F16926}</a:tableStyleId>
              </a:tblPr>
              <a:tblGrid>
                <a:gridCol w="1777825"/>
                <a:gridCol w="1777825"/>
                <a:gridCol w="1777825"/>
                <a:gridCol w="1777825"/>
                <a:gridCol w="1777825"/>
              </a:tblGrid>
              <a:tr h="429050">
                <a:tc>
                  <a:txBody>
                    <a:bodyPr/>
                    <a:lstStyle/>
                    <a:p>
                      <a:pPr indent="0" lvl="0" marL="0" rtl="0" algn="l">
                        <a:spcBef>
                          <a:spcPts val="0"/>
                        </a:spcBef>
                        <a:spcAft>
                          <a:spcPts val="0"/>
                        </a:spcAft>
                        <a:buNone/>
                      </a:pPr>
                      <a:r>
                        <a:rPr lang="en" sz="1100"/>
                        <a:t>Group 1</a:t>
                      </a:r>
                      <a:endParaRPr sz="1100"/>
                    </a:p>
                  </a:txBody>
                  <a:tcPr marT="68575" marB="68575" marR="68575" marL="68575"/>
                </a:tc>
                <a:tc>
                  <a:txBody>
                    <a:bodyPr/>
                    <a:lstStyle/>
                    <a:p>
                      <a:pPr indent="0" lvl="0" marL="0" rtl="0" algn="l">
                        <a:spcBef>
                          <a:spcPts val="0"/>
                        </a:spcBef>
                        <a:spcAft>
                          <a:spcPts val="0"/>
                        </a:spcAft>
                        <a:buNone/>
                      </a:pPr>
                      <a:r>
                        <a:rPr lang="en" sz="1100"/>
                        <a:t>Group 2</a:t>
                      </a:r>
                      <a:endParaRPr sz="1100"/>
                    </a:p>
                  </a:txBody>
                  <a:tcPr marT="68575" marB="68575" marR="68575" marL="68575"/>
                </a:tc>
                <a:tc>
                  <a:txBody>
                    <a:bodyPr/>
                    <a:lstStyle/>
                    <a:p>
                      <a:pPr indent="0" lvl="0" marL="0" rtl="0" algn="l">
                        <a:spcBef>
                          <a:spcPts val="0"/>
                        </a:spcBef>
                        <a:spcAft>
                          <a:spcPts val="0"/>
                        </a:spcAft>
                        <a:buNone/>
                      </a:pPr>
                      <a:r>
                        <a:rPr lang="en" sz="1100"/>
                        <a:t>Group 3</a:t>
                      </a:r>
                      <a:endParaRPr sz="1100"/>
                    </a:p>
                  </a:txBody>
                  <a:tcPr marT="68575" marB="68575" marR="68575" marL="68575"/>
                </a:tc>
                <a:tc>
                  <a:txBody>
                    <a:bodyPr/>
                    <a:lstStyle/>
                    <a:p>
                      <a:pPr indent="0" lvl="0" marL="0" rtl="0" algn="l">
                        <a:spcBef>
                          <a:spcPts val="0"/>
                        </a:spcBef>
                        <a:spcAft>
                          <a:spcPts val="0"/>
                        </a:spcAft>
                        <a:buNone/>
                      </a:pPr>
                      <a:r>
                        <a:rPr lang="en" sz="1100"/>
                        <a:t>Group 4</a:t>
                      </a:r>
                      <a:endParaRPr sz="1100"/>
                    </a:p>
                  </a:txBody>
                  <a:tcPr marT="68575" marB="68575" marR="68575" marL="68575"/>
                </a:tc>
                <a:tc>
                  <a:txBody>
                    <a:bodyPr/>
                    <a:lstStyle/>
                    <a:p>
                      <a:pPr indent="0" lvl="0" marL="0" rtl="0" algn="l">
                        <a:spcBef>
                          <a:spcPts val="0"/>
                        </a:spcBef>
                        <a:spcAft>
                          <a:spcPts val="0"/>
                        </a:spcAft>
                        <a:buNone/>
                      </a:pPr>
                      <a:r>
                        <a:rPr lang="en" sz="1100"/>
                        <a:t>Group 5</a:t>
                      </a:r>
                      <a:endParaRPr sz="1100"/>
                    </a:p>
                  </a:txBody>
                  <a:tcPr marT="68575" marB="68575" marR="68575" marL="68575"/>
                </a:tc>
              </a:tr>
              <a:tr h="865375">
                <a:tc>
                  <a:txBody>
                    <a:bodyPr/>
                    <a:lstStyle/>
                    <a:p>
                      <a:pPr indent="0" lvl="0" marL="0" rtl="0" algn="l">
                        <a:spcBef>
                          <a:spcPts val="0"/>
                        </a:spcBef>
                        <a:spcAft>
                          <a:spcPts val="0"/>
                        </a:spcAft>
                        <a:buNone/>
                      </a:pPr>
                      <a:r>
                        <a:rPr lang="en" sz="1100"/>
                        <a:t>Having conversation with private Sector (Chamber of Commerce)</a:t>
                      </a:r>
                      <a:endParaRPr sz="1100"/>
                    </a:p>
                  </a:txBody>
                  <a:tcPr marT="68575" marB="68575" marR="68575" marL="68575"/>
                </a:tc>
                <a:tc>
                  <a:txBody>
                    <a:bodyPr/>
                    <a:lstStyle/>
                    <a:p>
                      <a:pPr indent="0" lvl="0" marL="0" rtl="0" algn="l">
                        <a:spcBef>
                          <a:spcPts val="0"/>
                        </a:spcBef>
                        <a:spcAft>
                          <a:spcPts val="0"/>
                        </a:spcAft>
                        <a:buNone/>
                      </a:pPr>
                      <a:r>
                        <a:rPr lang="en" sz="1100"/>
                        <a:t>Getting to root causes of disparities in the housing system and helping to bring them to light (Awareness)</a:t>
                      </a:r>
                      <a:endParaRPr sz="1100"/>
                    </a:p>
                  </a:txBody>
                  <a:tcPr marT="68575" marB="68575" marR="68575" marL="68575"/>
                </a:tc>
                <a:tc>
                  <a:txBody>
                    <a:bodyPr/>
                    <a:lstStyle/>
                    <a:p>
                      <a:pPr indent="0" lvl="0" marL="0" rtl="0" algn="l">
                        <a:spcBef>
                          <a:spcPts val="0"/>
                        </a:spcBef>
                        <a:spcAft>
                          <a:spcPts val="0"/>
                        </a:spcAft>
                        <a:buNone/>
                      </a:pPr>
                      <a:r>
                        <a:rPr lang="en" sz="1100"/>
                        <a:t>Expanded Cold Weather programming (Planned in a way that its like clockwork every year)</a:t>
                      </a:r>
                      <a:endParaRPr sz="1100"/>
                    </a:p>
                  </a:txBody>
                  <a:tcPr marT="68575" marB="68575" marR="68575" marL="68575"/>
                </a:tc>
                <a:tc>
                  <a:txBody>
                    <a:bodyPr/>
                    <a:lstStyle/>
                    <a:p>
                      <a:pPr indent="0" lvl="0" marL="0" rtl="0" algn="l">
                        <a:spcBef>
                          <a:spcPts val="0"/>
                        </a:spcBef>
                        <a:spcAft>
                          <a:spcPts val="0"/>
                        </a:spcAft>
                        <a:buNone/>
                      </a:pPr>
                      <a:r>
                        <a:rPr lang="en" sz="1100"/>
                        <a:t>Unblock the “log jam” - Unlocking Funding</a:t>
                      </a:r>
                      <a:endParaRPr sz="1100"/>
                    </a:p>
                  </a:txBody>
                  <a:tcPr marT="68575" marB="68575" marR="68575" marL="68575"/>
                </a:tc>
                <a:tc>
                  <a:txBody>
                    <a:bodyPr/>
                    <a:lstStyle/>
                    <a:p>
                      <a:pPr indent="0" lvl="0" marL="0" rtl="0" algn="l">
                        <a:spcBef>
                          <a:spcPts val="0"/>
                        </a:spcBef>
                        <a:spcAft>
                          <a:spcPts val="0"/>
                        </a:spcAft>
                        <a:buNone/>
                      </a:pPr>
                      <a:r>
                        <a:rPr lang="en" sz="1100"/>
                        <a:t>Utilizing the Racial Equity Lens (County &amp; OCPEH)</a:t>
                      </a:r>
                      <a:endParaRPr sz="1100"/>
                    </a:p>
                  </a:txBody>
                  <a:tcPr marT="68575" marB="68575" marR="68575" marL="68575"/>
                </a:tc>
              </a:tr>
              <a:tr h="412600">
                <a:tc>
                  <a:txBody>
                    <a:bodyPr/>
                    <a:lstStyle/>
                    <a:p>
                      <a:pPr indent="0" lvl="0" marL="0" rtl="0" algn="l">
                        <a:spcBef>
                          <a:spcPts val="0"/>
                        </a:spcBef>
                        <a:spcAft>
                          <a:spcPts val="0"/>
                        </a:spcAft>
                        <a:buNone/>
                      </a:pPr>
                      <a:r>
                        <a:rPr lang="en" sz="1100"/>
                        <a:t>which include: Data both Qualitative and Quantitative</a:t>
                      </a:r>
                      <a:endParaRPr sz="1100"/>
                    </a:p>
                  </a:txBody>
                  <a:tcPr marT="68575" marB="68575" marR="68575" marL="68575"/>
                </a:tc>
                <a:tc>
                  <a:txBody>
                    <a:bodyPr/>
                    <a:lstStyle/>
                    <a:p>
                      <a:pPr indent="0" lvl="0" marL="0" rtl="0" algn="l">
                        <a:spcBef>
                          <a:spcPts val="0"/>
                        </a:spcBef>
                        <a:spcAft>
                          <a:spcPts val="0"/>
                        </a:spcAft>
                        <a:buNone/>
                      </a:pPr>
                      <a:r>
                        <a:rPr lang="en" sz="1100"/>
                        <a:t>Ensuring full capacity at shelters</a:t>
                      </a:r>
                      <a:endParaRPr sz="1100"/>
                    </a:p>
                  </a:txBody>
                  <a:tcPr marT="68575" marB="68575" marR="68575" marL="68575"/>
                </a:tc>
                <a:tc>
                  <a:txBody>
                    <a:bodyPr/>
                    <a:lstStyle/>
                    <a:p>
                      <a:pPr indent="0" lvl="0" marL="0" rtl="0" algn="l">
                        <a:spcBef>
                          <a:spcPts val="0"/>
                        </a:spcBef>
                        <a:spcAft>
                          <a:spcPts val="0"/>
                        </a:spcAft>
                        <a:buNone/>
                      </a:pPr>
                      <a:r>
                        <a:rPr lang="en" sz="1100"/>
                        <a:t>“Collaborating Well” with other organizations who committed to the same work as we are</a:t>
                      </a:r>
                      <a:endParaRPr sz="1100"/>
                    </a:p>
                  </a:txBody>
                  <a:tcPr marT="68575" marB="68575" marR="68575" marL="68575"/>
                </a:tc>
                <a:tc>
                  <a:txBody>
                    <a:bodyPr/>
                    <a:lstStyle/>
                    <a:p>
                      <a:pPr indent="0" lvl="0" marL="0" rtl="0" algn="l">
                        <a:spcBef>
                          <a:spcPts val="0"/>
                        </a:spcBef>
                        <a:spcAft>
                          <a:spcPts val="0"/>
                        </a:spcAft>
                        <a:buNone/>
                      </a:pPr>
                      <a:r>
                        <a:t/>
                      </a:r>
                      <a:endParaRPr/>
                    </a:p>
                  </a:txBody>
                  <a:tcPr marT="68575" marB="68575" marR="68575" marL="68575"/>
                </a:tc>
                <a:tc>
                  <a:txBody>
                    <a:bodyPr/>
                    <a:lstStyle/>
                    <a:p>
                      <a:pPr indent="0" lvl="0" marL="0" rtl="0" algn="l">
                        <a:spcBef>
                          <a:spcPts val="0"/>
                        </a:spcBef>
                        <a:spcAft>
                          <a:spcPts val="0"/>
                        </a:spcAft>
                        <a:buNone/>
                      </a:pPr>
                      <a:r>
                        <a:rPr lang="en" sz="1100"/>
                        <a:t>Understand why they are hoops that people have to jump through when accessing the systems for assistance</a:t>
                      </a:r>
                      <a:endParaRPr sz="1100"/>
                    </a:p>
                  </a:txBody>
                  <a:tcPr marT="68575" marB="68575" marR="68575" marL="68575"/>
                </a:tc>
              </a:tr>
              <a:tr h="412600">
                <a:tc>
                  <a:txBody>
                    <a:bodyPr/>
                    <a:lstStyle/>
                    <a:p>
                      <a:pPr indent="0" lvl="0" marL="0" rtl="0" algn="l">
                        <a:spcBef>
                          <a:spcPts val="0"/>
                        </a:spcBef>
                        <a:spcAft>
                          <a:spcPts val="0"/>
                        </a:spcAft>
                        <a:buNone/>
                      </a:pPr>
                      <a:r>
                        <a:rPr lang="en" sz="1100"/>
                        <a:t>Getting away from stifling process (Ex: Bureaucracy)</a:t>
                      </a:r>
                      <a:endParaRPr sz="1100"/>
                    </a:p>
                  </a:txBody>
                  <a:tcPr marT="68575" marB="68575" marR="68575" marL="68575"/>
                </a:tc>
                <a:tc>
                  <a:txBody>
                    <a:bodyPr/>
                    <a:lstStyle/>
                    <a:p>
                      <a:pPr indent="0" lvl="0" marL="0" rtl="0" algn="l">
                        <a:spcBef>
                          <a:spcPts val="0"/>
                        </a:spcBef>
                        <a:spcAft>
                          <a:spcPts val="0"/>
                        </a:spcAft>
                        <a:buNone/>
                      </a:pPr>
                      <a:r>
                        <a:rPr lang="en" sz="1100"/>
                        <a:t>Helping to increase supplies</a:t>
                      </a:r>
                      <a:endParaRPr sz="1100"/>
                    </a:p>
                  </a:txBody>
                  <a:tcPr marT="68575" marB="68575" marR="68575" marL="68575"/>
                </a:tc>
                <a:tc>
                  <a:txBody>
                    <a:bodyPr/>
                    <a:lstStyle/>
                    <a:p>
                      <a:pPr indent="0" lvl="0" marL="0" rtl="0" algn="l">
                        <a:spcBef>
                          <a:spcPts val="0"/>
                        </a:spcBef>
                        <a:spcAft>
                          <a:spcPts val="0"/>
                        </a:spcAft>
                        <a:buNone/>
                      </a:pPr>
                      <a:r>
                        <a:t/>
                      </a:r>
                      <a:endParaRPr/>
                    </a:p>
                  </a:txBody>
                  <a:tcPr marT="68575" marB="68575" marR="68575" marL="68575"/>
                </a:tc>
                <a:tc>
                  <a:txBody>
                    <a:bodyPr/>
                    <a:lstStyle/>
                    <a:p>
                      <a:pPr indent="0" lvl="0" marL="0" rtl="0" algn="l">
                        <a:spcBef>
                          <a:spcPts val="0"/>
                        </a:spcBef>
                        <a:spcAft>
                          <a:spcPts val="0"/>
                        </a:spcAft>
                        <a:buNone/>
                      </a:pPr>
                      <a:r>
                        <a:t/>
                      </a:r>
                      <a:endParaRPr/>
                    </a:p>
                  </a:txBody>
                  <a:tcPr marT="68575" marB="68575" marR="68575" marL="68575"/>
                </a:tc>
                <a:tc>
                  <a:txBody>
                    <a:bodyPr/>
                    <a:lstStyle/>
                    <a:p>
                      <a:pPr indent="0" lvl="0" marL="0" rtl="0" algn="l">
                        <a:spcBef>
                          <a:spcPts val="0"/>
                        </a:spcBef>
                        <a:spcAft>
                          <a:spcPts val="0"/>
                        </a:spcAft>
                        <a:buNone/>
                      </a:pPr>
                      <a:r>
                        <a:rPr lang="en" sz="1100"/>
                        <a:t>Info Graphic of Federal, State, County, &amp; Town</a:t>
                      </a:r>
                      <a:endParaRPr sz="1100"/>
                    </a:p>
                  </a:txBody>
                  <a:tcPr marT="68575" marB="68575" marR="68575" marL="68575"/>
                </a:tc>
              </a:tr>
              <a:tr h="412600">
                <a:tc>
                  <a:txBody>
                    <a:bodyPr/>
                    <a:lstStyle/>
                    <a:p>
                      <a:pPr indent="0" lvl="0" marL="0" rtl="0" algn="l">
                        <a:spcBef>
                          <a:spcPts val="0"/>
                        </a:spcBef>
                        <a:spcAft>
                          <a:spcPts val="0"/>
                        </a:spcAft>
                        <a:buNone/>
                      </a:pPr>
                      <a:r>
                        <a:rPr lang="en" sz="1100"/>
                        <a:t>Host a panel of people with lived experience (Awareness of hoops)</a:t>
                      </a:r>
                      <a:endParaRPr sz="1100"/>
                    </a:p>
                  </a:txBody>
                  <a:tcPr marT="68575" marB="68575" marR="68575" marL="68575"/>
                </a:tc>
                <a:tc>
                  <a:txBody>
                    <a:bodyPr/>
                    <a:lstStyle/>
                    <a:p>
                      <a:pPr indent="0" lvl="0" marL="0" rtl="0" algn="l">
                        <a:spcBef>
                          <a:spcPts val="0"/>
                        </a:spcBef>
                        <a:spcAft>
                          <a:spcPts val="0"/>
                        </a:spcAft>
                        <a:buNone/>
                      </a:pPr>
                      <a:r>
                        <a:rPr lang="en" sz="1100"/>
                        <a:t>Exploring the potential of private funding (Review Charter to see if this is possible - if not for us then maybe for partnering organizations)</a:t>
                      </a:r>
                      <a:endParaRPr sz="1100"/>
                    </a:p>
                  </a:txBody>
                  <a:tcPr marT="68575" marB="68575" marR="68575" marL="68575"/>
                </a:tc>
                <a:tc>
                  <a:txBody>
                    <a:bodyPr/>
                    <a:lstStyle/>
                    <a:p>
                      <a:pPr indent="0" lvl="0" marL="0" rtl="0" algn="l">
                        <a:spcBef>
                          <a:spcPts val="0"/>
                        </a:spcBef>
                        <a:spcAft>
                          <a:spcPts val="0"/>
                        </a:spcAft>
                        <a:buNone/>
                      </a:pPr>
                      <a:r>
                        <a:t/>
                      </a:r>
                      <a:endParaRPr/>
                    </a:p>
                  </a:txBody>
                  <a:tcPr marT="68575" marB="68575" marR="68575" marL="68575"/>
                </a:tc>
                <a:tc>
                  <a:txBody>
                    <a:bodyPr/>
                    <a:lstStyle/>
                    <a:p>
                      <a:pPr indent="0" lvl="0" marL="0" rtl="0" algn="l">
                        <a:spcBef>
                          <a:spcPts val="0"/>
                        </a:spcBef>
                        <a:spcAft>
                          <a:spcPts val="0"/>
                        </a:spcAft>
                        <a:buNone/>
                      </a:pPr>
                      <a:r>
                        <a:t/>
                      </a:r>
                      <a:endParaRPr/>
                    </a:p>
                  </a:txBody>
                  <a:tcPr marT="68575" marB="68575" marR="68575" marL="68575"/>
                </a:tc>
                <a:tc>
                  <a:txBody>
                    <a:bodyPr/>
                    <a:lstStyle/>
                    <a:p>
                      <a:pPr indent="0" lvl="0" marL="0" rtl="0" algn="l">
                        <a:spcBef>
                          <a:spcPts val="0"/>
                        </a:spcBef>
                        <a:spcAft>
                          <a:spcPts val="0"/>
                        </a:spcAft>
                        <a:buNone/>
                      </a:pPr>
                      <a:r>
                        <a:rPr lang="en" sz="1100"/>
                        <a:t>Sharing Information of how to get voter ID</a:t>
                      </a:r>
                      <a:endParaRPr sz="1100"/>
                    </a:p>
                  </a:txBody>
                  <a:tcPr marT="68575" marB="68575" marR="68575" marL="68575"/>
                </a:tc>
              </a:tr>
              <a:tr h="412600">
                <a:tc>
                  <a:txBody>
                    <a:bodyPr/>
                    <a:lstStyle/>
                    <a:p>
                      <a:pPr indent="0" lvl="0" marL="0" rtl="0" algn="l">
                        <a:spcBef>
                          <a:spcPts val="0"/>
                        </a:spcBef>
                        <a:spcAft>
                          <a:spcPts val="0"/>
                        </a:spcAft>
                        <a:buNone/>
                      </a:pPr>
                      <a:r>
                        <a:t/>
                      </a:r>
                      <a:endParaRPr sz="1100"/>
                    </a:p>
                  </a:txBody>
                  <a:tcPr marT="68575" marB="68575" marR="68575" marL="68575"/>
                </a:tc>
                <a:tc>
                  <a:txBody>
                    <a:bodyPr/>
                    <a:lstStyle/>
                    <a:p>
                      <a:pPr indent="0" lvl="0" marL="0" rtl="0" algn="l">
                        <a:spcBef>
                          <a:spcPts val="0"/>
                        </a:spcBef>
                        <a:spcAft>
                          <a:spcPts val="0"/>
                        </a:spcAft>
                        <a:buNone/>
                      </a:pPr>
                      <a:r>
                        <a:t/>
                      </a:r>
                      <a:endParaRPr/>
                    </a:p>
                  </a:txBody>
                  <a:tcPr marT="68575" marB="68575" marR="68575" marL="68575"/>
                </a:tc>
                <a:tc>
                  <a:txBody>
                    <a:bodyPr/>
                    <a:lstStyle/>
                    <a:p>
                      <a:pPr indent="0" lvl="0" marL="0" rtl="0" algn="l">
                        <a:spcBef>
                          <a:spcPts val="0"/>
                        </a:spcBef>
                        <a:spcAft>
                          <a:spcPts val="0"/>
                        </a:spcAft>
                        <a:buNone/>
                      </a:pPr>
                      <a:r>
                        <a:t/>
                      </a:r>
                      <a:endParaRPr/>
                    </a:p>
                  </a:txBody>
                  <a:tcPr marT="68575" marB="68575" marR="68575" marL="68575"/>
                </a:tc>
                <a:tc>
                  <a:txBody>
                    <a:bodyPr/>
                    <a:lstStyle/>
                    <a:p>
                      <a:pPr indent="0" lvl="0" marL="0" rtl="0" algn="l">
                        <a:spcBef>
                          <a:spcPts val="0"/>
                        </a:spcBef>
                        <a:spcAft>
                          <a:spcPts val="0"/>
                        </a:spcAft>
                        <a:buNone/>
                      </a:pPr>
                      <a:r>
                        <a:t/>
                      </a:r>
                      <a:endParaRPr/>
                    </a:p>
                  </a:txBody>
                  <a:tcPr marT="68575" marB="68575" marR="68575" marL="68575"/>
                </a:tc>
                <a:tc>
                  <a:txBody>
                    <a:bodyPr/>
                    <a:lstStyle/>
                    <a:p>
                      <a:pPr indent="0" lvl="0" marL="0" rtl="0" algn="l">
                        <a:spcBef>
                          <a:spcPts val="0"/>
                        </a:spcBef>
                        <a:spcAft>
                          <a:spcPts val="0"/>
                        </a:spcAft>
                        <a:buNone/>
                      </a:pPr>
                      <a:r>
                        <a:t/>
                      </a:r>
                      <a:endParaRPr/>
                    </a:p>
                  </a:txBody>
                  <a:tcPr marT="68575" marB="68575" marR="68575" marL="68575"/>
                </a:tc>
              </a:tr>
              <a:tr h="412600">
                <a:tc>
                  <a:txBody>
                    <a:bodyPr/>
                    <a:lstStyle/>
                    <a:p>
                      <a:pPr indent="0" lvl="0" marL="0" rtl="0" algn="l">
                        <a:spcBef>
                          <a:spcPts val="0"/>
                        </a:spcBef>
                        <a:spcAft>
                          <a:spcPts val="0"/>
                        </a:spcAft>
                        <a:buNone/>
                      </a:pPr>
                      <a:r>
                        <a:t/>
                      </a:r>
                      <a:endParaRPr sz="1100"/>
                    </a:p>
                  </a:txBody>
                  <a:tcPr marT="68575" marB="68575" marR="68575" marL="68575"/>
                </a:tc>
                <a:tc>
                  <a:txBody>
                    <a:bodyPr/>
                    <a:lstStyle/>
                    <a:p>
                      <a:pPr indent="0" lvl="0" marL="0" rtl="0" algn="l">
                        <a:spcBef>
                          <a:spcPts val="0"/>
                        </a:spcBef>
                        <a:spcAft>
                          <a:spcPts val="0"/>
                        </a:spcAft>
                        <a:buNone/>
                      </a:pPr>
                      <a:r>
                        <a:t/>
                      </a:r>
                      <a:endParaRPr/>
                    </a:p>
                  </a:txBody>
                  <a:tcPr marT="68575" marB="68575" marR="68575" marL="68575"/>
                </a:tc>
                <a:tc>
                  <a:txBody>
                    <a:bodyPr/>
                    <a:lstStyle/>
                    <a:p>
                      <a:pPr indent="0" lvl="0" marL="0" rtl="0" algn="l">
                        <a:spcBef>
                          <a:spcPts val="0"/>
                        </a:spcBef>
                        <a:spcAft>
                          <a:spcPts val="0"/>
                        </a:spcAft>
                        <a:buNone/>
                      </a:pPr>
                      <a:r>
                        <a:t/>
                      </a:r>
                      <a:endParaRPr/>
                    </a:p>
                  </a:txBody>
                  <a:tcPr marT="68575" marB="68575" marR="68575" marL="68575"/>
                </a:tc>
                <a:tc>
                  <a:txBody>
                    <a:bodyPr/>
                    <a:lstStyle/>
                    <a:p>
                      <a:pPr indent="0" lvl="0" marL="0" rtl="0" algn="l">
                        <a:spcBef>
                          <a:spcPts val="0"/>
                        </a:spcBef>
                        <a:spcAft>
                          <a:spcPts val="0"/>
                        </a:spcAft>
                        <a:buNone/>
                      </a:pPr>
                      <a:r>
                        <a:t/>
                      </a:r>
                      <a:endParaRPr/>
                    </a:p>
                  </a:txBody>
                  <a:tcPr marT="68575" marB="68575" marR="68575" marL="68575"/>
                </a:tc>
                <a:tc>
                  <a:txBody>
                    <a:bodyPr/>
                    <a:lstStyle/>
                    <a:p>
                      <a:pPr indent="0" lvl="0" marL="0" rtl="0" algn="l">
                        <a:spcBef>
                          <a:spcPts val="0"/>
                        </a:spcBef>
                        <a:spcAft>
                          <a:spcPts val="0"/>
                        </a:spcAft>
                        <a:buNone/>
                      </a:pPr>
                      <a:r>
                        <a:t/>
                      </a:r>
                      <a:endParaRPr/>
                    </a:p>
                  </a:txBody>
                  <a:tcPr marT="68575" marB="68575" marR="68575" marL="68575"/>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6" name="Shape 176"/>
        <p:cNvGrpSpPr/>
        <p:nvPr/>
      </p:nvGrpSpPr>
      <p:grpSpPr>
        <a:xfrm>
          <a:off x="0" y="0"/>
          <a:ext cx="0" cy="0"/>
          <a:chOff x="0" y="0"/>
          <a:chExt cx="0" cy="0"/>
        </a:xfrm>
      </p:grpSpPr>
      <p:pic>
        <p:nvPicPr>
          <p:cNvPr id="177" name="Google Shape;177;p36"/>
          <p:cNvPicPr preferRelativeResize="0"/>
          <p:nvPr/>
        </p:nvPicPr>
        <p:blipFill rotWithShape="1">
          <a:blip r:embed="rId3">
            <a:alphaModFix/>
          </a:blip>
          <a:srcRect b="0" l="0" r="0" t="0"/>
          <a:stretch/>
        </p:blipFill>
        <p:spPr>
          <a:xfrm>
            <a:off x="4695025" y="872350"/>
            <a:ext cx="3672900" cy="3115954"/>
          </a:xfrm>
          <a:prstGeom prst="rect">
            <a:avLst/>
          </a:prstGeom>
          <a:noFill/>
          <a:ln>
            <a:noFill/>
          </a:ln>
        </p:spPr>
      </p:pic>
      <p:sp>
        <p:nvSpPr>
          <p:cNvPr id="178" name="Google Shape;178;p36"/>
          <p:cNvSpPr txBox="1"/>
          <p:nvPr>
            <p:ph type="title"/>
          </p:nvPr>
        </p:nvSpPr>
        <p:spPr>
          <a:xfrm>
            <a:off x="252750" y="189575"/>
            <a:ext cx="3672900" cy="1121700"/>
          </a:xfrm>
          <a:prstGeom prst="rect">
            <a:avLst/>
          </a:prstGeom>
          <a:noFill/>
          <a:ln>
            <a:noFill/>
          </a:ln>
        </p:spPr>
        <p:txBody>
          <a:bodyPr anchorCtr="0" anchor="b" bIns="34275" lIns="68575" spcFirstLastPara="1" rIns="68575" wrap="square" tIns="34275">
            <a:normAutofit/>
          </a:bodyPr>
          <a:lstStyle/>
          <a:p>
            <a:pPr indent="0" lvl="0" marL="0" rtl="0" algn="l">
              <a:lnSpc>
                <a:spcPct val="85000"/>
              </a:lnSpc>
              <a:spcBef>
                <a:spcPts val="0"/>
              </a:spcBef>
              <a:spcAft>
                <a:spcPts val="0"/>
              </a:spcAft>
              <a:buSzPts val="2400"/>
              <a:buNone/>
            </a:pPr>
            <a:r>
              <a:rPr lang="en"/>
              <a:t>What does our </a:t>
            </a:r>
            <a:r>
              <a:rPr b="1" lang="en"/>
              <a:t>Racial Equity Filter</a:t>
            </a:r>
            <a:r>
              <a:rPr lang="en"/>
              <a:t> need to include?</a:t>
            </a:r>
            <a:endParaRPr/>
          </a:p>
        </p:txBody>
      </p:sp>
      <p:sp>
        <p:nvSpPr>
          <p:cNvPr id="179" name="Google Shape;179;p36"/>
          <p:cNvSpPr txBox="1"/>
          <p:nvPr>
            <p:ph idx="1" type="body"/>
          </p:nvPr>
        </p:nvSpPr>
        <p:spPr>
          <a:xfrm>
            <a:off x="152981" y="1311206"/>
            <a:ext cx="3222600" cy="3322500"/>
          </a:xfrm>
          <a:prstGeom prst="rect">
            <a:avLst/>
          </a:prstGeom>
          <a:noFill/>
          <a:ln>
            <a:noFill/>
          </a:ln>
        </p:spPr>
        <p:txBody>
          <a:bodyPr anchorCtr="0" anchor="t" bIns="34275" lIns="0" spcFirstLastPara="1" rIns="0" wrap="square" tIns="34275">
            <a:normAutofit lnSpcReduction="10000"/>
          </a:bodyPr>
          <a:lstStyle/>
          <a:p>
            <a:pPr indent="-317500" lvl="0" marL="457200" rtl="0" algn="l">
              <a:lnSpc>
                <a:spcPct val="90000"/>
              </a:lnSpc>
              <a:spcBef>
                <a:spcPts val="900"/>
              </a:spcBef>
              <a:spcAft>
                <a:spcPts val="0"/>
              </a:spcAft>
              <a:buClr>
                <a:schemeClr val="dk1"/>
              </a:buClr>
              <a:buSzPts val="1400"/>
              <a:buChar char=" "/>
            </a:pPr>
            <a:r>
              <a:rPr lang="en" sz="1400">
                <a:solidFill>
                  <a:schemeClr val="dk1"/>
                </a:solidFill>
              </a:rPr>
              <a:t>Central Organizing Goal/Decision</a:t>
            </a:r>
            <a:endParaRPr sz="1400">
              <a:solidFill>
                <a:schemeClr val="dk1"/>
              </a:solidFill>
            </a:endParaRPr>
          </a:p>
          <a:p>
            <a:pPr indent="-317500" lvl="1" marL="914400" rtl="0" algn="l">
              <a:lnSpc>
                <a:spcPct val="90000"/>
              </a:lnSpc>
              <a:spcBef>
                <a:spcPts val="0"/>
              </a:spcBef>
              <a:spcAft>
                <a:spcPts val="0"/>
              </a:spcAft>
              <a:buClr>
                <a:schemeClr val="dk1"/>
              </a:buClr>
              <a:buSzPts val="1400"/>
              <a:buChar char="◦"/>
            </a:pPr>
            <a:r>
              <a:rPr lang="en" sz="1400">
                <a:solidFill>
                  <a:schemeClr val="dk1"/>
                </a:solidFill>
              </a:rPr>
              <a:t>Legal Education/Awareness (Charter - what we are currently allowed to do)</a:t>
            </a:r>
            <a:endParaRPr sz="1400">
              <a:solidFill>
                <a:schemeClr val="dk1"/>
              </a:solidFill>
            </a:endParaRPr>
          </a:p>
          <a:p>
            <a:pPr indent="-317500" lvl="1" marL="914400" rtl="0" algn="l">
              <a:lnSpc>
                <a:spcPct val="90000"/>
              </a:lnSpc>
              <a:spcBef>
                <a:spcPts val="0"/>
              </a:spcBef>
              <a:spcAft>
                <a:spcPts val="0"/>
              </a:spcAft>
              <a:buClr>
                <a:schemeClr val="dk1"/>
              </a:buClr>
              <a:buSzPts val="1400"/>
              <a:buChar char="◦"/>
            </a:pPr>
            <a:r>
              <a:rPr lang="en" sz="1400">
                <a:solidFill>
                  <a:schemeClr val="dk1"/>
                </a:solidFill>
              </a:rPr>
              <a:t>People with Lived Experience (Understanding Biases and Cultural Competencies by being proximate to both the problem and power)</a:t>
            </a:r>
            <a:endParaRPr sz="1400">
              <a:solidFill>
                <a:schemeClr val="dk1"/>
              </a:solidFill>
            </a:endParaRPr>
          </a:p>
          <a:p>
            <a:pPr indent="-317500" lvl="1" marL="914400" rtl="0" algn="l">
              <a:lnSpc>
                <a:spcPct val="90000"/>
              </a:lnSpc>
              <a:spcBef>
                <a:spcPts val="0"/>
              </a:spcBef>
              <a:spcAft>
                <a:spcPts val="0"/>
              </a:spcAft>
              <a:buClr>
                <a:schemeClr val="dk1"/>
              </a:buClr>
              <a:buSzPts val="1400"/>
              <a:buChar char="◦"/>
            </a:pPr>
            <a:r>
              <a:rPr lang="en" sz="1400">
                <a:solidFill>
                  <a:schemeClr val="dk1"/>
                </a:solidFill>
              </a:rPr>
              <a:t>Client-Centered Programming/Services (Sharing power - clients should have decision influencing power)</a:t>
            </a:r>
            <a:endParaRPr sz="1400">
              <a:solidFill>
                <a:schemeClr val="dk1"/>
              </a:solidFill>
            </a:endParaRPr>
          </a:p>
          <a:p>
            <a:pPr indent="-317500" lvl="1" marL="914400" rtl="0" algn="l">
              <a:lnSpc>
                <a:spcPct val="90000"/>
              </a:lnSpc>
              <a:spcBef>
                <a:spcPts val="0"/>
              </a:spcBef>
              <a:spcAft>
                <a:spcPts val="0"/>
              </a:spcAft>
              <a:buClr>
                <a:schemeClr val="dk1"/>
              </a:buClr>
              <a:buSzPts val="1400"/>
              <a:buChar char="◦"/>
            </a:pPr>
            <a:r>
              <a:rPr lang="en" sz="1400">
                <a:solidFill>
                  <a:schemeClr val="dk1"/>
                </a:solidFill>
              </a:rPr>
              <a:t>Advocacy (What needs to change with the Systems, Policy, Practice, Procedures, Charter, etc…)</a:t>
            </a:r>
            <a:endParaRPr sz="1400">
              <a:solidFill>
                <a:schemeClr val="dk1"/>
              </a:solidFill>
            </a:endParaRPr>
          </a:p>
        </p:txBody>
      </p:sp>
      <p:sp>
        <p:nvSpPr>
          <p:cNvPr id="180" name="Google Shape;180;p36"/>
          <p:cNvSpPr txBox="1"/>
          <p:nvPr/>
        </p:nvSpPr>
        <p:spPr>
          <a:xfrm>
            <a:off x="4400156" y="3939956"/>
            <a:ext cx="4507200" cy="7389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200"/>
              <a:buFont typeface="Arial"/>
              <a:buNone/>
            </a:pPr>
            <a:r>
              <a:rPr b="1" i="0" lang="en" sz="1200" u="none" cap="none" strike="noStrike">
                <a:solidFill>
                  <a:srgbClr val="000000"/>
                </a:solidFill>
                <a:latin typeface="Arial"/>
                <a:ea typeface="Arial"/>
                <a:cs typeface="Arial"/>
                <a:sym typeface="Arial"/>
              </a:rPr>
              <a:t>Organizational Racial Equity Toolkit - https://justleadwa.org/wp-content/uploads/2019/08/REJI-Organizational-Toolkit_Full-1.pdf</a:t>
            </a:r>
            <a:endParaRPr b="0" i="0" sz="1200" u="none" cap="none" strike="noStrike">
              <a:solidFill>
                <a:srgbClr val="000000"/>
              </a:solidFill>
              <a:latin typeface="Arial"/>
              <a:ea typeface="Arial"/>
              <a:cs typeface="Arial"/>
              <a:sym typeface="Arial"/>
            </a:endParaRPr>
          </a:p>
        </p:txBody>
      </p:sp>
      <p:sp>
        <p:nvSpPr>
          <p:cNvPr id="181" name="Google Shape;181;p36"/>
          <p:cNvSpPr txBox="1"/>
          <p:nvPr/>
        </p:nvSpPr>
        <p:spPr>
          <a:xfrm>
            <a:off x="4751725" y="189575"/>
            <a:ext cx="3804000" cy="4002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1400"/>
              <a:buFont typeface="Arial"/>
              <a:buNone/>
            </a:pPr>
            <a:r>
              <a:rPr b="1" lang="en" sz="1400"/>
              <a:t>OCPEH</a:t>
            </a:r>
            <a:r>
              <a:rPr b="1" i="0" lang="en" sz="1400" u="none" cap="none" strike="noStrike">
                <a:solidFill>
                  <a:srgbClr val="000000"/>
                </a:solidFill>
                <a:latin typeface="Arial"/>
                <a:ea typeface="Arial"/>
                <a:cs typeface="Arial"/>
                <a:sym typeface="Arial"/>
              </a:rPr>
              <a:t> Racial &amp; </a:t>
            </a:r>
            <a:r>
              <a:rPr b="1" lang="en" sz="1400"/>
              <a:t>Economic</a:t>
            </a:r>
            <a:r>
              <a:rPr b="1" i="0" lang="en" sz="1400" u="none" cap="none" strike="noStrike">
                <a:solidFill>
                  <a:srgbClr val="000000"/>
                </a:solidFill>
                <a:latin typeface="Arial"/>
                <a:ea typeface="Arial"/>
                <a:cs typeface="Arial"/>
                <a:sym typeface="Arial"/>
              </a:rPr>
              <a:t> Equity Filter</a:t>
            </a:r>
            <a:endParaRPr b="1" i="0" sz="1400" u="none" cap="none" strike="noStrike">
              <a:solidFill>
                <a:srgbClr val="000000"/>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5" name="Shape 185"/>
        <p:cNvGrpSpPr/>
        <p:nvPr/>
      </p:nvGrpSpPr>
      <p:grpSpPr>
        <a:xfrm>
          <a:off x="0" y="0"/>
          <a:ext cx="0" cy="0"/>
          <a:chOff x="0" y="0"/>
          <a:chExt cx="0" cy="0"/>
        </a:xfrm>
      </p:grpSpPr>
      <p:sp>
        <p:nvSpPr>
          <p:cNvPr id="186" name="Google Shape;186;p37"/>
          <p:cNvSpPr txBox="1"/>
          <p:nvPr>
            <p:ph type="title"/>
          </p:nvPr>
        </p:nvSpPr>
        <p:spPr>
          <a:xfrm>
            <a:off x="800119" y="1"/>
            <a:ext cx="7543800" cy="474600"/>
          </a:xfrm>
          <a:prstGeom prst="rect">
            <a:avLst/>
          </a:prstGeom>
        </p:spPr>
        <p:txBody>
          <a:bodyPr anchorCtr="0" anchor="b" bIns="34275" lIns="68575" spcFirstLastPara="1" rIns="68575" wrap="square" tIns="34275">
            <a:normAutofit/>
          </a:bodyPr>
          <a:lstStyle/>
          <a:p>
            <a:pPr indent="0" lvl="0" marL="0" rtl="0" algn="ctr">
              <a:spcBef>
                <a:spcPts val="0"/>
              </a:spcBef>
              <a:spcAft>
                <a:spcPts val="0"/>
              </a:spcAft>
              <a:buNone/>
            </a:pPr>
            <a:r>
              <a:rPr lang="en"/>
              <a:t>Racial Equity Filter/Rubric for OCPEH</a:t>
            </a:r>
            <a:endParaRPr/>
          </a:p>
        </p:txBody>
      </p:sp>
      <p:graphicFrame>
        <p:nvGraphicFramePr>
          <p:cNvPr id="187" name="Google Shape;187;p37"/>
          <p:cNvGraphicFramePr/>
          <p:nvPr/>
        </p:nvGraphicFramePr>
        <p:xfrm>
          <a:off x="19" y="474516"/>
          <a:ext cx="3000000" cy="3000000"/>
        </p:xfrm>
        <a:graphic>
          <a:graphicData uri="http://schemas.openxmlformats.org/drawingml/2006/table">
            <a:tbl>
              <a:tblPr>
                <a:noFill/>
                <a:tableStyleId>{3CE91F3E-341D-433C-9441-185329F16926}</a:tableStyleId>
              </a:tblPr>
              <a:tblGrid>
                <a:gridCol w="2286000"/>
                <a:gridCol w="2286000"/>
                <a:gridCol w="2286000"/>
                <a:gridCol w="2286000"/>
              </a:tblGrid>
              <a:tr h="505025">
                <a:tc>
                  <a:txBody>
                    <a:bodyPr/>
                    <a:lstStyle/>
                    <a:p>
                      <a:pPr indent="0" lvl="0" marL="0" rtl="0" algn="l">
                        <a:spcBef>
                          <a:spcPts val="0"/>
                        </a:spcBef>
                        <a:spcAft>
                          <a:spcPts val="0"/>
                        </a:spcAft>
                        <a:buNone/>
                      </a:pPr>
                      <a:r>
                        <a:rPr lang="en" sz="1100"/>
                        <a:t>Racial Equity Area of Focus</a:t>
                      </a:r>
                      <a:endParaRPr sz="1100"/>
                    </a:p>
                  </a:txBody>
                  <a:tcPr marT="68575" marB="68575" marR="68575" marL="68575"/>
                </a:tc>
                <a:tc>
                  <a:txBody>
                    <a:bodyPr/>
                    <a:lstStyle/>
                    <a:p>
                      <a:pPr indent="0" lvl="0" marL="0" rtl="0" algn="ctr">
                        <a:spcBef>
                          <a:spcPts val="0"/>
                        </a:spcBef>
                        <a:spcAft>
                          <a:spcPts val="0"/>
                        </a:spcAft>
                        <a:buNone/>
                      </a:pPr>
                      <a:r>
                        <a:rPr lang="en" sz="1100"/>
                        <a:t>1 (Current State)</a:t>
                      </a:r>
                      <a:endParaRPr sz="1100"/>
                    </a:p>
                  </a:txBody>
                  <a:tcPr marT="68575" marB="68575" marR="68575" marL="68575"/>
                </a:tc>
                <a:tc>
                  <a:txBody>
                    <a:bodyPr/>
                    <a:lstStyle/>
                    <a:p>
                      <a:pPr indent="0" lvl="0" marL="0" rtl="0" algn="ctr">
                        <a:spcBef>
                          <a:spcPts val="0"/>
                        </a:spcBef>
                        <a:spcAft>
                          <a:spcPts val="0"/>
                        </a:spcAft>
                        <a:buNone/>
                      </a:pPr>
                      <a:r>
                        <a:rPr lang="en" sz="1100"/>
                        <a:t>2 (Progressing)</a:t>
                      </a:r>
                      <a:endParaRPr sz="1100"/>
                    </a:p>
                  </a:txBody>
                  <a:tcPr marT="68575" marB="68575" marR="68575" marL="68575"/>
                </a:tc>
                <a:tc>
                  <a:txBody>
                    <a:bodyPr/>
                    <a:lstStyle/>
                    <a:p>
                      <a:pPr indent="0" lvl="0" marL="0" rtl="0" algn="ctr">
                        <a:spcBef>
                          <a:spcPts val="0"/>
                        </a:spcBef>
                        <a:spcAft>
                          <a:spcPts val="0"/>
                        </a:spcAft>
                        <a:buNone/>
                      </a:pPr>
                      <a:r>
                        <a:rPr lang="en" sz="1100"/>
                        <a:t>3 (Racial Equity)</a:t>
                      </a:r>
                      <a:endParaRPr sz="1100"/>
                    </a:p>
                  </a:txBody>
                  <a:tcPr marT="68575" marB="68575" marR="68575" marL="68575"/>
                </a:tc>
              </a:tr>
              <a:tr h="1147400">
                <a:tc>
                  <a:txBody>
                    <a:bodyPr/>
                    <a:lstStyle/>
                    <a:p>
                      <a:pPr indent="0" lvl="0" marL="0" rtl="0" algn="l">
                        <a:spcBef>
                          <a:spcPts val="0"/>
                        </a:spcBef>
                        <a:spcAft>
                          <a:spcPts val="0"/>
                        </a:spcAft>
                        <a:buNone/>
                      </a:pPr>
                      <a:r>
                        <a:rPr lang="en" sz="1100"/>
                        <a:t>Legal Education &amp; Awareness</a:t>
                      </a:r>
                      <a:endParaRPr sz="1100"/>
                    </a:p>
                  </a:txBody>
                  <a:tcPr marT="68575" marB="68575" marR="68575" marL="68575"/>
                </a:tc>
                <a:tc>
                  <a:txBody>
                    <a:bodyPr/>
                    <a:lstStyle/>
                    <a:p>
                      <a:pPr indent="0" lvl="0" marL="0" rtl="0" algn="l">
                        <a:spcBef>
                          <a:spcPts val="0"/>
                        </a:spcBef>
                        <a:spcAft>
                          <a:spcPts val="0"/>
                        </a:spcAft>
                        <a:buNone/>
                      </a:pPr>
                      <a:r>
                        <a:rPr lang="en" sz="900"/>
                        <a:t>Some organizations are having their staff participate/complete racial equity training. Attempting to get to 100%. Some service providers have a grievance policy that clients can follow. There is a link to Fair Housing Complaint form on the County’s Website. Annual training for Homeless Service Providers on the Non-Discrimination Rule and Fair Housing.</a:t>
                      </a:r>
                      <a:endParaRPr sz="900"/>
                    </a:p>
                  </a:txBody>
                  <a:tcPr marT="68575" marB="68575" marR="68575" marL="68575"/>
                </a:tc>
                <a:tc>
                  <a:txBody>
                    <a:bodyPr/>
                    <a:lstStyle/>
                    <a:p>
                      <a:pPr indent="0" lvl="0" marL="0" rtl="0" algn="l">
                        <a:spcBef>
                          <a:spcPts val="0"/>
                        </a:spcBef>
                        <a:spcAft>
                          <a:spcPts val="0"/>
                        </a:spcAft>
                        <a:buNone/>
                      </a:pPr>
                      <a:r>
                        <a:t/>
                      </a:r>
                      <a:endParaRPr/>
                    </a:p>
                  </a:txBody>
                  <a:tcPr marT="68575" marB="68575" marR="68575" marL="68575"/>
                </a:tc>
                <a:tc>
                  <a:txBody>
                    <a:bodyPr/>
                    <a:lstStyle/>
                    <a:p>
                      <a:pPr indent="0" lvl="0" marL="0" rtl="0" algn="l">
                        <a:spcBef>
                          <a:spcPts val="0"/>
                        </a:spcBef>
                        <a:spcAft>
                          <a:spcPts val="0"/>
                        </a:spcAft>
                        <a:buNone/>
                      </a:pPr>
                      <a:r>
                        <a:rPr lang="en" sz="900"/>
                        <a:t>Fair Housing education for client/people who are receiving services, Everyone has going through Racial Equity Training (100% - Stakeholders, Service Providers, Clients, etc..), Everyone Knows and provide feedback/guidance into our governance process. Clients having knowledge of full rights in the power that they have to advocate for themselves.</a:t>
                      </a:r>
                      <a:endParaRPr sz="900"/>
                    </a:p>
                  </a:txBody>
                  <a:tcPr marT="68575" marB="68575" marR="68575" marL="68575"/>
                </a:tc>
              </a:tr>
              <a:tr h="1048975">
                <a:tc>
                  <a:txBody>
                    <a:bodyPr/>
                    <a:lstStyle/>
                    <a:p>
                      <a:pPr indent="0" lvl="0" marL="0" rtl="0" algn="l">
                        <a:spcBef>
                          <a:spcPts val="0"/>
                        </a:spcBef>
                        <a:spcAft>
                          <a:spcPts val="0"/>
                        </a:spcAft>
                        <a:buNone/>
                      </a:pPr>
                      <a:r>
                        <a:rPr lang="en" sz="1100"/>
                        <a:t>Access for Underserved &amp; Underrepresented Communities</a:t>
                      </a:r>
                      <a:endParaRPr sz="1100"/>
                    </a:p>
                  </a:txBody>
                  <a:tcPr marT="68575" marB="68575" marR="68575" marL="68575"/>
                </a:tc>
                <a:tc>
                  <a:txBody>
                    <a:bodyPr/>
                    <a:lstStyle/>
                    <a:p>
                      <a:pPr indent="0" lvl="0" marL="0" rtl="0" algn="l">
                        <a:spcBef>
                          <a:spcPts val="0"/>
                        </a:spcBef>
                        <a:spcAft>
                          <a:spcPts val="0"/>
                        </a:spcAft>
                        <a:buNone/>
                      </a:pPr>
                      <a:r>
                        <a:rPr lang="en" sz="900"/>
                        <a:t>System wide number have not changed (Who is showing up needing services has not budged.) </a:t>
                      </a:r>
                      <a:endParaRPr sz="900"/>
                    </a:p>
                    <a:p>
                      <a:pPr indent="0" lvl="0" marL="0" rtl="0" algn="l">
                        <a:spcBef>
                          <a:spcPts val="0"/>
                        </a:spcBef>
                        <a:spcAft>
                          <a:spcPts val="0"/>
                        </a:spcAft>
                        <a:buNone/>
                      </a:pPr>
                      <a:r>
                        <a:t/>
                      </a:r>
                      <a:endParaRPr sz="900"/>
                    </a:p>
                  </a:txBody>
                  <a:tcPr marT="68575" marB="68575" marR="68575" marL="68575"/>
                </a:tc>
                <a:tc>
                  <a:txBody>
                    <a:bodyPr/>
                    <a:lstStyle/>
                    <a:p>
                      <a:pPr indent="0" lvl="0" marL="0" rtl="0" algn="l">
                        <a:spcBef>
                          <a:spcPts val="0"/>
                        </a:spcBef>
                        <a:spcAft>
                          <a:spcPts val="0"/>
                        </a:spcAft>
                        <a:buNone/>
                      </a:pPr>
                      <a:r>
                        <a:t/>
                      </a:r>
                      <a:endParaRPr/>
                    </a:p>
                  </a:txBody>
                  <a:tcPr marT="68575" marB="68575" marR="68575" marL="68575"/>
                </a:tc>
                <a:tc>
                  <a:txBody>
                    <a:bodyPr/>
                    <a:lstStyle/>
                    <a:p>
                      <a:pPr indent="0" lvl="0" marL="0" rtl="0" algn="l">
                        <a:spcBef>
                          <a:spcPts val="0"/>
                        </a:spcBef>
                        <a:spcAft>
                          <a:spcPts val="0"/>
                        </a:spcAft>
                        <a:buNone/>
                      </a:pPr>
                      <a:r>
                        <a:rPr lang="en" sz="900"/>
                        <a:t>Look at the numbers and lived experience beyond the numbers (examples: screening experiences - Client demographics match the demographics of the county, no longer disproportionality, Having indicators that truly show that people are experience brief homelessness (Breaking the cycle). Progressing as harm reducers in our programming and ensuring that we are not creating unintended harm. </a:t>
                      </a:r>
                      <a:endParaRPr sz="900"/>
                    </a:p>
                  </a:txBody>
                  <a:tcPr marT="68575" marB="68575" marR="68575" marL="68575"/>
                </a:tc>
              </a:tr>
              <a:tr h="776975">
                <a:tc>
                  <a:txBody>
                    <a:bodyPr/>
                    <a:lstStyle/>
                    <a:p>
                      <a:pPr indent="0" lvl="0" marL="0" rtl="0" algn="l">
                        <a:spcBef>
                          <a:spcPts val="0"/>
                        </a:spcBef>
                        <a:spcAft>
                          <a:spcPts val="0"/>
                        </a:spcAft>
                        <a:buNone/>
                      </a:pPr>
                      <a:r>
                        <a:rPr lang="en" sz="1100"/>
                        <a:t>Holistic Client-Centered services</a:t>
                      </a:r>
                      <a:endParaRPr sz="1100"/>
                    </a:p>
                  </a:txBody>
                  <a:tcPr marT="68575" marB="68575" marR="68575" marL="68575"/>
                </a:tc>
                <a:tc>
                  <a:txBody>
                    <a:bodyPr/>
                    <a:lstStyle/>
                    <a:p>
                      <a:pPr indent="0" lvl="0" marL="0" rtl="0" algn="l">
                        <a:spcBef>
                          <a:spcPts val="0"/>
                        </a:spcBef>
                        <a:spcAft>
                          <a:spcPts val="0"/>
                        </a:spcAft>
                        <a:buNone/>
                      </a:pPr>
                      <a:r>
                        <a:rPr lang="en" sz="900"/>
                        <a:t>Feeling the lost of capacity to run DV focus housing for survivors. Resources being cut which impacts other programs from operating at full capacity.</a:t>
                      </a:r>
                      <a:endParaRPr sz="900"/>
                    </a:p>
                  </a:txBody>
                  <a:tcPr marT="68575" marB="68575" marR="68575" marL="68575"/>
                </a:tc>
                <a:tc>
                  <a:txBody>
                    <a:bodyPr/>
                    <a:lstStyle/>
                    <a:p>
                      <a:pPr indent="0" lvl="0" marL="0" rtl="0" algn="l">
                        <a:spcBef>
                          <a:spcPts val="0"/>
                        </a:spcBef>
                        <a:spcAft>
                          <a:spcPts val="0"/>
                        </a:spcAft>
                        <a:buNone/>
                      </a:pPr>
                      <a:r>
                        <a:t/>
                      </a:r>
                      <a:endParaRPr/>
                    </a:p>
                  </a:txBody>
                  <a:tcPr marT="68575" marB="68575" marR="68575" marL="68575"/>
                </a:tc>
                <a:tc>
                  <a:txBody>
                    <a:bodyPr/>
                    <a:lstStyle/>
                    <a:p>
                      <a:pPr indent="0" lvl="0" marL="0" rtl="0" algn="l">
                        <a:spcBef>
                          <a:spcPts val="0"/>
                        </a:spcBef>
                        <a:spcAft>
                          <a:spcPts val="0"/>
                        </a:spcAft>
                        <a:buNone/>
                      </a:pPr>
                      <a:r>
                        <a:rPr lang="en" sz="900"/>
                        <a:t>Client have a choice in how they need their services, Power to decide what services are available,</a:t>
                      </a:r>
                      <a:r>
                        <a:rPr lang="en" sz="1100"/>
                        <a:t> </a:t>
                      </a:r>
                      <a:r>
                        <a:rPr lang="en" sz="900"/>
                        <a:t>Be sure that there are a variety of  services for clients to choose from. Clients see how things are changing as a result of sharing their feedback (Building Trust).</a:t>
                      </a:r>
                      <a:endParaRPr sz="900"/>
                    </a:p>
                  </a:txBody>
                  <a:tcPr marT="68575" marB="68575" marR="68575" marL="68575"/>
                </a:tc>
              </a:tr>
              <a:tr h="505025">
                <a:tc>
                  <a:txBody>
                    <a:bodyPr/>
                    <a:lstStyle/>
                    <a:p>
                      <a:pPr indent="0" lvl="0" marL="0" rtl="0" algn="l">
                        <a:spcBef>
                          <a:spcPts val="0"/>
                        </a:spcBef>
                        <a:spcAft>
                          <a:spcPts val="0"/>
                        </a:spcAft>
                        <a:buNone/>
                      </a:pPr>
                      <a:r>
                        <a:rPr lang="en" sz="1100"/>
                        <a:t>Systemic Advocacy</a:t>
                      </a:r>
                      <a:endParaRPr sz="1100"/>
                    </a:p>
                  </a:txBody>
                  <a:tcPr marT="68575" marB="68575" marR="68575" marL="68575"/>
                </a:tc>
                <a:tc>
                  <a:txBody>
                    <a:bodyPr/>
                    <a:lstStyle/>
                    <a:p>
                      <a:pPr indent="0" lvl="0" marL="0" rtl="0" algn="l">
                        <a:spcBef>
                          <a:spcPts val="0"/>
                        </a:spcBef>
                        <a:spcAft>
                          <a:spcPts val="0"/>
                        </a:spcAft>
                        <a:buNone/>
                      </a:pPr>
                      <a:r>
                        <a:rPr lang="en" sz="1100"/>
                        <a:t>Collecting and gathering data to prepare for the upcoming round table discussions (still deciding on who should included in these discussions.)</a:t>
                      </a:r>
                      <a:endParaRPr sz="1100"/>
                    </a:p>
                  </a:txBody>
                  <a:tcPr marT="68575" marB="68575" marR="68575" marL="68575"/>
                </a:tc>
                <a:tc>
                  <a:txBody>
                    <a:bodyPr/>
                    <a:lstStyle/>
                    <a:p>
                      <a:pPr indent="0" lvl="0" marL="0" rtl="0" algn="l">
                        <a:spcBef>
                          <a:spcPts val="0"/>
                        </a:spcBef>
                        <a:spcAft>
                          <a:spcPts val="0"/>
                        </a:spcAft>
                        <a:buNone/>
                      </a:pPr>
                      <a:r>
                        <a:t/>
                      </a:r>
                      <a:endParaRPr/>
                    </a:p>
                  </a:txBody>
                  <a:tcPr marT="68575" marB="68575" marR="68575" marL="68575"/>
                </a:tc>
                <a:tc>
                  <a:txBody>
                    <a:bodyPr/>
                    <a:lstStyle/>
                    <a:p>
                      <a:pPr indent="0" lvl="0" marL="0" rtl="0" algn="l">
                        <a:spcBef>
                          <a:spcPts val="0"/>
                        </a:spcBef>
                        <a:spcAft>
                          <a:spcPts val="0"/>
                        </a:spcAft>
                        <a:buNone/>
                      </a:pPr>
                      <a:r>
                        <a:rPr lang="en" sz="900"/>
                        <a:t>Influencing policies at the local level. Clients and OCPEH are being heard &amp; Championed by policy-makers/Elected, Elected calendaring issues on the agendas to be discussed, Elected bring model legislation to the group, People’s Budget is instituted. </a:t>
                      </a:r>
                      <a:endParaRPr sz="900"/>
                    </a:p>
                  </a:txBody>
                  <a:tcPr marT="68575" marB="68575" marR="68575" marL="68575"/>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